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wav" ContentType="audio/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x-wav"/>
  <Override PartName="/ppt/media/audio4.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7.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2" r:id="rId2"/>
    <p:sldId id="294" r:id="rId3"/>
    <p:sldId id="297" r:id="rId4"/>
    <p:sldId id="317" r:id="rId5"/>
    <p:sldId id="262" r:id="rId6"/>
    <p:sldId id="318" r:id="rId7"/>
    <p:sldId id="319" r:id="rId8"/>
    <p:sldId id="267" r:id="rId9"/>
    <p:sldId id="275" r:id="rId10"/>
    <p:sldId id="277" r:id="rId11"/>
    <p:sldId id="276" r:id="rId12"/>
    <p:sldId id="302" r:id="rId13"/>
    <p:sldId id="303" r:id="rId14"/>
    <p:sldId id="286" r:id="rId15"/>
    <p:sldId id="316" r:id="rId16"/>
    <p:sldId id="315" r:id="rId17"/>
    <p:sldId id="314" r:id="rId18"/>
    <p:sldId id="312" r:id="rId19"/>
    <p:sldId id="313" r:id="rId20"/>
    <p:sldId id="311" r:id="rId21"/>
    <p:sldId id="310" r:id="rId22"/>
    <p:sldId id="304" r:id="rId23"/>
    <p:sldId id="287"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4" autoAdjust="0"/>
    <p:restoredTop sz="94631"/>
  </p:normalViewPr>
  <p:slideViewPr>
    <p:cSldViewPr snapToGrid="0">
      <p:cViewPr varScale="1">
        <p:scale>
          <a:sx n="54" d="100"/>
          <a:sy n="54" d="100"/>
        </p:scale>
        <p:origin x="224" y="1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E3A47-AC4E-4B75-BF8A-0A607393A998}" type="datetimeFigureOut">
              <a:rPr lang="vi-VN" smtClean="0"/>
              <a:t>05/12/2022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4773F-EA11-43B2-81DE-71A2A89E8A0F}" type="slidenum">
              <a:rPr lang="vi-VN" smtClean="0"/>
              <a:t>‹#›</a:t>
            </a:fld>
            <a:endParaRPr lang="vi-VN"/>
          </a:p>
        </p:txBody>
      </p:sp>
    </p:spTree>
    <p:extLst>
      <p:ext uri="{BB962C8B-B14F-4D97-AF65-F5344CB8AC3E}">
        <p14:creationId xmlns:p14="http://schemas.microsoft.com/office/powerpoint/2010/main" val="2728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Times New Roman" pitchFamily="18" charset="0"/>
              </a:rPr>
              <a:t>1. </a:t>
            </a:r>
            <a:r>
              <a:rPr lang="en-US" sz="1200" i="1" dirty="0" err="1" smtClean="0">
                <a:latin typeface="Times New Roman" pitchFamily="18" charset="0"/>
              </a:rPr>
              <a:t>Đóng</a:t>
            </a:r>
            <a:r>
              <a:rPr lang="en-US" sz="1200" i="1" dirty="0" smtClean="0">
                <a:latin typeface="Times New Roman" pitchFamily="18" charset="0"/>
              </a:rPr>
              <a:t> </a:t>
            </a:r>
            <a:r>
              <a:rPr lang="en-US" sz="1200" i="1" dirty="0" err="1" smtClean="0">
                <a:latin typeface="Times New Roman" pitchFamily="18" charset="0"/>
              </a:rPr>
              <a:t>công</a:t>
            </a:r>
            <a:r>
              <a:rPr lang="en-US" sz="1200" i="1" dirty="0" smtClean="0">
                <a:latin typeface="Times New Roman" pitchFamily="18" charset="0"/>
              </a:rPr>
              <a:t> </a:t>
            </a:r>
            <a:r>
              <a:rPr lang="en-US" sz="1200" i="1" dirty="0" err="1" smtClean="0">
                <a:latin typeface="Times New Roman" pitchFamily="18" charset="0"/>
              </a:rPr>
              <a:t>tắc</a:t>
            </a:r>
            <a:r>
              <a:rPr lang="en-US" sz="1200" i="1" dirty="0" smtClean="0">
                <a:latin typeface="Times New Roman" pitchFamily="18" charset="0"/>
              </a:rPr>
              <a:t> K. </a:t>
            </a:r>
            <a:r>
              <a:rPr lang="en-US" sz="1200" i="1" dirty="0" err="1" smtClean="0">
                <a:latin typeface="Times New Roman" pitchFamily="18" charset="0"/>
              </a:rPr>
              <a:t>Quan</a:t>
            </a:r>
            <a:r>
              <a:rPr lang="en-US" sz="1200" i="1" dirty="0" smtClean="0">
                <a:latin typeface="Times New Roman" pitchFamily="18" charset="0"/>
              </a:rPr>
              <a:t> </a:t>
            </a:r>
            <a:r>
              <a:rPr lang="en-US" sz="1200" i="1" dirty="0" err="1" smtClean="0">
                <a:latin typeface="Times New Roman" pitchFamily="18" charset="0"/>
              </a:rPr>
              <a:t>sát</a:t>
            </a:r>
            <a:r>
              <a:rPr lang="en-US" sz="1200" i="1" dirty="0" smtClean="0">
                <a:latin typeface="Times New Roman" pitchFamily="18" charset="0"/>
              </a:rPr>
              <a:t> </a:t>
            </a:r>
            <a:r>
              <a:rPr lang="en-US" sz="1200" i="1" dirty="0" err="1" smtClean="0">
                <a:latin typeface="Times New Roman" pitchFamily="18" charset="0"/>
              </a:rPr>
              <a:t>xem</a:t>
            </a:r>
            <a:r>
              <a:rPr lang="en-US" sz="1200" i="1" dirty="0" smtClean="0">
                <a:latin typeface="Times New Roman" pitchFamily="18" charset="0"/>
              </a:rPr>
              <a:t> </a:t>
            </a:r>
            <a:r>
              <a:rPr lang="en-US" sz="1200" i="1" dirty="0" err="1" smtClean="0">
                <a:latin typeface="Times New Roman" pitchFamily="18" charset="0"/>
              </a:rPr>
              <a:t>có</a:t>
            </a:r>
            <a:r>
              <a:rPr lang="en-US" sz="1200" i="1" dirty="0" smtClean="0">
                <a:latin typeface="Times New Roman" pitchFamily="18" charset="0"/>
              </a:rPr>
              <a:t> </a:t>
            </a:r>
            <a:r>
              <a:rPr lang="en-US" sz="1200" i="1" dirty="0" err="1" smtClean="0">
                <a:latin typeface="Times New Roman" pitchFamily="18" charset="0"/>
              </a:rPr>
              <a:t>hiện</a:t>
            </a:r>
            <a:r>
              <a:rPr lang="en-US" sz="1200" i="1" dirty="0" smtClean="0">
                <a:latin typeface="Times New Roman" pitchFamily="18" charset="0"/>
              </a:rPr>
              <a:t> </a:t>
            </a:r>
            <a:r>
              <a:rPr lang="en-US" sz="1200" i="1" dirty="0" err="1" smtClean="0">
                <a:latin typeface="Times New Roman" pitchFamily="18" charset="0"/>
              </a:rPr>
              <a:t>tượng</a:t>
            </a:r>
            <a:r>
              <a:rPr lang="en-US" sz="1200" i="1" dirty="0" smtClean="0">
                <a:latin typeface="Times New Roman" pitchFamily="18" charset="0"/>
              </a:rPr>
              <a:t> </a:t>
            </a:r>
            <a:r>
              <a:rPr lang="en-US" sz="1200" i="1" dirty="0" err="1" smtClean="0">
                <a:latin typeface="Times New Roman" pitchFamily="18" charset="0"/>
              </a:rPr>
              <a:t>gì</a:t>
            </a:r>
            <a:r>
              <a:rPr lang="en-US" sz="1200" i="1" dirty="0" smtClean="0">
                <a:latin typeface="Times New Roman" pitchFamily="18" charset="0"/>
              </a:rPr>
              <a:t> </a:t>
            </a:r>
            <a:r>
              <a:rPr lang="en-US" sz="1200" i="1" dirty="0" err="1" smtClean="0">
                <a:latin typeface="Times New Roman" pitchFamily="18" charset="0"/>
              </a:rPr>
              <a:t>xảy</a:t>
            </a:r>
            <a:r>
              <a:rPr lang="en-US" sz="1200" i="1" dirty="0" smtClean="0">
                <a:latin typeface="Times New Roman" pitchFamily="18" charset="0"/>
              </a:rPr>
              <a:t> </a:t>
            </a:r>
            <a:r>
              <a:rPr lang="en-US" sz="1200" i="1" dirty="0" err="1" smtClean="0">
                <a:latin typeface="Times New Roman" pitchFamily="18" charset="0"/>
              </a:rPr>
              <a:t>ra</a:t>
            </a:r>
            <a:r>
              <a:rPr lang="en-US" sz="1200" i="1" dirty="0" smtClean="0">
                <a:latin typeface="Times New Roman" pitchFamily="18" charset="0"/>
              </a:rPr>
              <a:t> </a:t>
            </a:r>
            <a:r>
              <a:rPr lang="en-US" sz="1200" i="1" dirty="0" err="1" smtClean="0">
                <a:latin typeface="Times New Roman" pitchFamily="18" charset="0"/>
              </a:rPr>
              <a:t>với</a:t>
            </a:r>
            <a:r>
              <a:rPr lang="en-US" sz="1200" i="1" dirty="0" smtClean="0">
                <a:latin typeface="Times New Roman" pitchFamily="18" charset="0"/>
              </a:rPr>
              <a:t> </a:t>
            </a:r>
            <a:r>
              <a:rPr lang="en-US" sz="1200" i="1" dirty="0" err="1" smtClean="0">
                <a:latin typeface="Times New Roman" pitchFamily="18" charset="0"/>
              </a:rPr>
              <a:t>đoạn</a:t>
            </a:r>
            <a:r>
              <a:rPr lang="en-US" sz="1200" i="1" dirty="0" smtClean="0">
                <a:latin typeface="Times New Roman" pitchFamily="18" charset="0"/>
              </a:rPr>
              <a:t> </a:t>
            </a:r>
            <a:r>
              <a:rPr lang="en-US" sz="1200" i="1" dirty="0" err="1" smtClean="0">
                <a:latin typeface="Times New Roman" pitchFamily="18" charset="0"/>
              </a:rPr>
              <a:t>dây</a:t>
            </a:r>
            <a:r>
              <a:rPr lang="en-US" sz="1200" i="1" dirty="0" smtClean="0">
                <a:latin typeface="Times New Roman" pitchFamily="18" charset="0"/>
              </a:rPr>
              <a:t> AB? </a:t>
            </a:r>
            <a:r>
              <a:rPr lang="en-US" sz="1200" i="1" dirty="0" err="1" smtClean="0">
                <a:solidFill>
                  <a:srgbClr val="0000FF"/>
                </a:solidFill>
                <a:latin typeface="Times New Roman" pitchFamily="18" charset="0"/>
              </a:rPr>
              <a:t>Đoạn</a:t>
            </a:r>
            <a:r>
              <a:rPr lang="en-US" sz="1200" i="1" dirty="0" smtClean="0">
                <a:solidFill>
                  <a:srgbClr val="0000FF"/>
                </a:solidFill>
                <a:latin typeface="Times New Roman" pitchFamily="18" charset="0"/>
              </a:rPr>
              <a:t> </a:t>
            </a:r>
            <a:r>
              <a:rPr lang="en-US" sz="1200" i="1" dirty="0" err="1" smtClean="0">
                <a:solidFill>
                  <a:srgbClr val="0000FF"/>
                </a:solidFill>
                <a:latin typeface="Times New Roman" pitchFamily="18" charset="0"/>
              </a:rPr>
              <a:t>dây</a:t>
            </a:r>
            <a:r>
              <a:rPr lang="en-US" sz="1200" i="1" dirty="0" smtClean="0">
                <a:solidFill>
                  <a:srgbClr val="0000FF"/>
                </a:solidFill>
                <a:latin typeface="Times New Roman" pitchFamily="18" charset="0"/>
              </a:rPr>
              <a:t> </a:t>
            </a:r>
            <a:r>
              <a:rPr lang="en-US" sz="1200" i="1" dirty="0" err="1" smtClean="0">
                <a:solidFill>
                  <a:srgbClr val="0000FF"/>
                </a:solidFill>
                <a:latin typeface="Times New Roman" pitchFamily="18" charset="0"/>
              </a:rPr>
              <a:t>dịch</a:t>
            </a:r>
            <a:r>
              <a:rPr lang="en-US" sz="1200" i="1" dirty="0" smtClean="0">
                <a:solidFill>
                  <a:srgbClr val="0000FF"/>
                </a:solidFill>
                <a:latin typeface="Times New Roman" pitchFamily="18" charset="0"/>
              </a:rPr>
              <a:t> </a:t>
            </a:r>
            <a:r>
              <a:rPr lang="en-US" sz="1200" i="1" dirty="0" err="1" smtClean="0">
                <a:solidFill>
                  <a:srgbClr val="0000FF"/>
                </a:solidFill>
                <a:latin typeface="Times New Roman" pitchFamily="18" charset="0"/>
              </a:rPr>
              <a:t>chuyển</a:t>
            </a:r>
            <a:endParaRPr lang="en-US" sz="1200" i="1" dirty="0" smtClean="0">
              <a:solidFill>
                <a:srgbClr val="0000FF"/>
              </a:solidFill>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Times New Roman" pitchFamily="18" charset="0"/>
              </a:rPr>
              <a:t>2. </a:t>
            </a:r>
            <a:r>
              <a:rPr lang="en-US" sz="1200" i="1" dirty="0" err="1" smtClean="0">
                <a:latin typeface="Times New Roman" pitchFamily="18" charset="0"/>
              </a:rPr>
              <a:t>Đoạn</a:t>
            </a:r>
            <a:r>
              <a:rPr lang="en-US" sz="1200" i="1" dirty="0" smtClean="0">
                <a:latin typeface="Times New Roman" pitchFamily="18" charset="0"/>
              </a:rPr>
              <a:t> </a:t>
            </a:r>
            <a:r>
              <a:rPr lang="en-US" sz="1200" i="1" dirty="0" err="1" smtClean="0">
                <a:latin typeface="Times New Roman" pitchFamily="18" charset="0"/>
              </a:rPr>
              <a:t>dây</a:t>
            </a:r>
            <a:r>
              <a:rPr lang="en-US" sz="1200" i="1" dirty="0" smtClean="0">
                <a:latin typeface="Times New Roman" pitchFamily="18" charset="0"/>
              </a:rPr>
              <a:t> </a:t>
            </a:r>
            <a:r>
              <a:rPr lang="en-US" sz="1200" i="1" dirty="0" err="1" smtClean="0">
                <a:latin typeface="Times New Roman" pitchFamily="18" charset="0"/>
              </a:rPr>
              <a:t>dịch</a:t>
            </a:r>
            <a:r>
              <a:rPr lang="en-US" sz="1200" i="1" dirty="0" smtClean="0">
                <a:latin typeface="Times New Roman" pitchFamily="18" charset="0"/>
              </a:rPr>
              <a:t> </a:t>
            </a:r>
            <a:r>
              <a:rPr lang="en-US" sz="1200" i="1" dirty="0" err="1" smtClean="0">
                <a:latin typeface="Times New Roman" pitchFamily="18" charset="0"/>
              </a:rPr>
              <a:t>chuyển</a:t>
            </a:r>
            <a:r>
              <a:rPr lang="en-US" sz="1200" i="1" dirty="0" smtClean="0">
                <a:latin typeface="Times New Roman" pitchFamily="18" charset="0"/>
              </a:rPr>
              <a:t> </a:t>
            </a:r>
            <a:r>
              <a:rPr lang="en-US" sz="1200" i="1" dirty="0" err="1" smtClean="0">
                <a:latin typeface="Times New Roman" pitchFamily="18" charset="0"/>
              </a:rPr>
              <a:t>chứng</a:t>
            </a:r>
            <a:r>
              <a:rPr lang="en-US" sz="1200" i="1" dirty="0" smtClean="0">
                <a:latin typeface="Times New Roman" pitchFamily="18" charset="0"/>
              </a:rPr>
              <a:t> </a:t>
            </a:r>
            <a:r>
              <a:rPr lang="en-US" sz="1200" i="1" dirty="0" err="1" smtClean="0">
                <a:latin typeface="Times New Roman" pitchFamily="18" charset="0"/>
              </a:rPr>
              <a:t>tỏ</a:t>
            </a:r>
            <a:r>
              <a:rPr lang="en-US" sz="1200" i="1" dirty="0" smtClean="0">
                <a:latin typeface="Times New Roman" pitchFamily="18" charset="0"/>
              </a:rPr>
              <a:t> </a:t>
            </a:r>
            <a:r>
              <a:rPr lang="en-US" sz="1200" i="1" dirty="0" err="1" smtClean="0">
                <a:latin typeface="Times New Roman" pitchFamily="18" charset="0"/>
              </a:rPr>
              <a:t>điều</a:t>
            </a:r>
            <a:r>
              <a:rPr lang="en-US" sz="1200" i="1" dirty="0" smtClean="0">
                <a:latin typeface="Times New Roman" pitchFamily="18" charset="0"/>
              </a:rPr>
              <a:t> </a:t>
            </a:r>
            <a:r>
              <a:rPr lang="en-US" sz="1200" i="1" dirty="0" err="1" smtClean="0">
                <a:latin typeface="Times New Roman" pitchFamily="18" charset="0"/>
              </a:rPr>
              <a:t>gì</a:t>
            </a:r>
            <a:r>
              <a:rPr lang="en-US" sz="1200" i="1" dirty="0" smtClean="0">
                <a:latin typeface="Times New Roman" pitchFamily="18" charset="0"/>
              </a:rPr>
              <a:t>?</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Đoạn</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dây</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dịch</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chuyển</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chứng</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tỏ</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có</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lực</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tác</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dụng</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lên</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dây</a:t>
            </a:r>
            <a:r>
              <a:rPr lang="en-US" sz="1200" dirty="0" smtClean="0">
                <a:solidFill>
                  <a:srgbClr val="0000FF"/>
                </a:solidFill>
                <a:latin typeface="Times New Roman" pitchFamily="18" charset="0"/>
              </a:rPr>
              <a:t> AB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0A64773F-EA11-43B2-81DE-71A2A89E8A0F}" type="slidenum">
              <a:rPr lang="vi-VN" smtClean="0"/>
              <a:t>3</a:t>
            </a:fld>
            <a:endParaRPr lang="vi-VN"/>
          </a:p>
        </p:txBody>
      </p:sp>
    </p:spTree>
    <p:extLst>
      <p:ext uri="{BB962C8B-B14F-4D97-AF65-F5344CB8AC3E}">
        <p14:creationId xmlns:p14="http://schemas.microsoft.com/office/powerpoint/2010/main" val="145730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4773F-EA11-43B2-81DE-71A2A89E8A0F}" type="slidenum">
              <a:rPr lang="vi-VN" smtClean="0"/>
              <a:t>4</a:t>
            </a:fld>
            <a:endParaRPr lang="vi-VN"/>
          </a:p>
        </p:txBody>
      </p:sp>
    </p:spTree>
    <p:extLst>
      <p:ext uri="{BB962C8B-B14F-4D97-AF65-F5344CB8AC3E}">
        <p14:creationId xmlns:p14="http://schemas.microsoft.com/office/powerpoint/2010/main" val="11688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Times New Roman" pitchFamily="18" charset="0"/>
              </a:rPr>
              <a:t>1. </a:t>
            </a:r>
            <a:r>
              <a:rPr lang="en-US" sz="1200" i="1" dirty="0" err="1" smtClean="0">
                <a:latin typeface="Times New Roman" pitchFamily="18" charset="0"/>
              </a:rPr>
              <a:t>Đóng</a:t>
            </a:r>
            <a:r>
              <a:rPr lang="en-US" sz="1200" i="1" dirty="0" smtClean="0">
                <a:latin typeface="Times New Roman" pitchFamily="18" charset="0"/>
              </a:rPr>
              <a:t> </a:t>
            </a:r>
            <a:r>
              <a:rPr lang="en-US" sz="1200" i="1" dirty="0" err="1" smtClean="0">
                <a:latin typeface="Times New Roman" pitchFamily="18" charset="0"/>
              </a:rPr>
              <a:t>công</a:t>
            </a:r>
            <a:r>
              <a:rPr lang="en-US" sz="1200" i="1" dirty="0" smtClean="0">
                <a:latin typeface="Times New Roman" pitchFamily="18" charset="0"/>
              </a:rPr>
              <a:t> </a:t>
            </a:r>
            <a:r>
              <a:rPr lang="en-US" sz="1200" i="1" dirty="0" err="1" smtClean="0">
                <a:latin typeface="Times New Roman" pitchFamily="18" charset="0"/>
              </a:rPr>
              <a:t>tắc</a:t>
            </a:r>
            <a:r>
              <a:rPr lang="en-US" sz="1200" i="1" dirty="0" smtClean="0">
                <a:latin typeface="Times New Roman" pitchFamily="18" charset="0"/>
              </a:rPr>
              <a:t> K. </a:t>
            </a:r>
            <a:r>
              <a:rPr lang="en-US" sz="1200" i="1" dirty="0" err="1" smtClean="0">
                <a:latin typeface="Times New Roman" pitchFamily="18" charset="0"/>
              </a:rPr>
              <a:t>Quan</a:t>
            </a:r>
            <a:r>
              <a:rPr lang="en-US" sz="1200" i="1" dirty="0" smtClean="0">
                <a:latin typeface="Times New Roman" pitchFamily="18" charset="0"/>
              </a:rPr>
              <a:t> </a:t>
            </a:r>
            <a:r>
              <a:rPr lang="en-US" sz="1200" i="1" dirty="0" err="1" smtClean="0">
                <a:latin typeface="Times New Roman" pitchFamily="18" charset="0"/>
              </a:rPr>
              <a:t>sát</a:t>
            </a:r>
            <a:r>
              <a:rPr lang="en-US" sz="1200" i="1" dirty="0" smtClean="0">
                <a:latin typeface="Times New Roman" pitchFamily="18" charset="0"/>
              </a:rPr>
              <a:t> </a:t>
            </a:r>
            <a:r>
              <a:rPr lang="en-US" sz="1200" i="1" dirty="0" err="1" smtClean="0">
                <a:latin typeface="Times New Roman" pitchFamily="18" charset="0"/>
              </a:rPr>
              <a:t>xem</a:t>
            </a:r>
            <a:r>
              <a:rPr lang="en-US" sz="1200" i="1" dirty="0" smtClean="0">
                <a:latin typeface="Times New Roman" pitchFamily="18" charset="0"/>
              </a:rPr>
              <a:t> </a:t>
            </a:r>
            <a:r>
              <a:rPr lang="en-US" sz="1200" i="1" dirty="0" err="1" smtClean="0">
                <a:latin typeface="Times New Roman" pitchFamily="18" charset="0"/>
              </a:rPr>
              <a:t>có</a:t>
            </a:r>
            <a:r>
              <a:rPr lang="en-US" sz="1200" i="1" dirty="0" smtClean="0">
                <a:latin typeface="Times New Roman" pitchFamily="18" charset="0"/>
              </a:rPr>
              <a:t> </a:t>
            </a:r>
            <a:r>
              <a:rPr lang="en-US" sz="1200" i="1" dirty="0" err="1" smtClean="0">
                <a:latin typeface="Times New Roman" pitchFamily="18" charset="0"/>
              </a:rPr>
              <a:t>hiện</a:t>
            </a:r>
            <a:r>
              <a:rPr lang="en-US" sz="1200" i="1" dirty="0" smtClean="0">
                <a:latin typeface="Times New Roman" pitchFamily="18" charset="0"/>
              </a:rPr>
              <a:t> </a:t>
            </a:r>
            <a:r>
              <a:rPr lang="en-US" sz="1200" i="1" dirty="0" err="1" smtClean="0">
                <a:latin typeface="Times New Roman" pitchFamily="18" charset="0"/>
              </a:rPr>
              <a:t>tượng</a:t>
            </a:r>
            <a:r>
              <a:rPr lang="en-US" sz="1200" i="1" dirty="0" smtClean="0">
                <a:latin typeface="Times New Roman" pitchFamily="18" charset="0"/>
              </a:rPr>
              <a:t> </a:t>
            </a:r>
            <a:r>
              <a:rPr lang="en-US" sz="1200" i="1" dirty="0" err="1" smtClean="0">
                <a:latin typeface="Times New Roman" pitchFamily="18" charset="0"/>
              </a:rPr>
              <a:t>gì</a:t>
            </a:r>
            <a:r>
              <a:rPr lang="en-US" sz="1200" i="1" dirty="0" smtClean="0">
                <a:latin typeface="Times New Roman" pitchFamily="18" charset="0"/>
              </a:rPr>
              <a:t> </a:t>
            </a:r>
            <a:r>
              <a:rPr lang="en-US" sz="1200" i="1" dirty="0" err="1" smtClean="0">
                <a:latin typeface="Times New Roman" pitchFamily="18" charset="0"/>
              </a:rPr>
              <a:t>xảy</a:t>
            </a:r>
            <a:r>
              <a:rPr lang="en-US" sz="1200" i="1" dirty="0" smtClean="0">
                <a:latin typeface="Times New Roman" pitchFamily="18" charset="0"/>
              </a:rPr>
              <a:t> </a:t>
            </a:r>
            <a:r>
              <a:rPr lang="en-US" sz="1200" i="1" dirty="0" err="1" smtClean="0">
                <a:latin typeface="Times New Roman" pitchFamily="18" charset="0"/>
              </a:rPr>
              <a:t>ra</a:t>
            </a:r>
            <a:r>
              <a:rPr lang="en-US" sz="1200" i="1" dirty="0" smtClean="0">
                <a:latin typeface="Times New Roman" pitchFamily="18" charset="0"/>
              </a:rPr>
              <a:t> </a:t>
            </a:r>
            <a:r>
              <a:rPr lang="en-US" sz="1200" i="1" dirty="0" err="1" smtClean="0">
                <a:latin typeface="Times New Roman" pitchFamily="18" charset="0"/>
              </a:rPr>
              <a:t>với</a:t>
            </a:r>
            <a:r>
              <a:rPr lang="en-US" sz="1200" i="1" dirty="0" smtClean="0">
                <a:latin typeface="Times New Roman" pitchFamily="18" charset="0"/>
              </a:rPr>
              <a:t> </a:t>
            </a:r>
            <a:r>
              <a:rPr lang="en-US" sz="1200" i="1" dirty="0" err="1" smtClean="0">
                <a:latin typeface="Times New Roman" pitchFamily="18" charset="0"/>
              </a:rPr>
              <a:t>đoạn</a:t>
            </a:r>
            <a:r>
              <a:rPr lang="en-US" sz="1200" i="1" dirty="0" smtClean="0">
                <a:latin typeface="Times New Roman" pitchFamily="18" charset="0"/>
              </a:rPr>
              <a:t> </a:t>
            </a:r>
            <a:r>
              <a:rPr lang="en-US" sz="1200" i="1" dirty="0" err="1" smtClean="0">
                <a:latin typeface="Times New Roman" pitchFamily="18" charset="0"/>
              </a:rPr>
              <a:t>dây</a:t>
            </a:r>
            <a:r>
              <a:rPr lang="en-US" sz="1200" i="1" dirty="0" smtClean="0">
                <a:latin typeface="Times New Roman" pitchFamily="18" charset="0"/>
              </a:rPr>
              <a:t> AB? </a:t>
            </a:r>
            <a:r>
              <a:rPr lang="en-US" sz="1200" i="1" dirty="0" err="1" smtClean="0">
                <a:solidFill>
                  <a:srgbClr val="0000FF"/>
                </a:solidFill>
                <a:latin typeface="Times New Roman" pitchFamily="18" charset="0"/>
              </a:rPr>
              <a:t>Đoạn</a:t>
            </a:r>
            <a:r>
              <a:rPr lang="en-US" sz="1200" i="1" dirty="0" smtClean="0">
                <a:solidFill>
                  <a:srgbClr val="0000FF"/>
                </a:solidFill>
                <a:latin typeface="Times New Roman" pitchFamily="18" charset="0"/>
              </a:rPr>
              <a:t> </a:t>
            </a:r>
            <a:r>
              <a:rPr lang="en-US" sz="1200" i="1" dirty="0" err="1" smtClean="0">
                <a:solidFill>
                  <a:srgbClr val="0000FF"/>
                </a:solidFill>
                <a:latin typeface="Times New Roman" pitchFamily="18" charset="0"/>
              </a:rPr>
              <a:t>dây</a:t>
            </a:r>
            <a:r>
              <a:rPr lang="en-US" sz="1200" i="1" dirty="0" smtClean="0">
                <a:solidFill>
                  <a:srgbClr val="0000FF"/>
                </a:solidFill>
                <a:latin typeface="Times New Roman" pitchFamily="18" charset="0"/>
              </a:rPr>
              <a:t> </a:t>
            </a:r>
            <a:r>
              <a:rPr lang="en-US" sz="1200" i="1" dirty="0" err="1" smtClean="0">
                <a:solidFill>
                  <a:srgbClr val="0000FF"/>
                </a:solidFill>
                <a:latin typeface="Times New Roman" pitchFamily="18" charset="0"/>
              </a:rPr>
              <a:t>dịch</a:t>
            </a:r>
            <a:r>
              <a:rPr lang="en-US" sz="1200" i="1" dirty="0" smtClean="0">
                <a:solidFill>
                  <a:srgbClr val="0000FF"/>
                </a:solidFill>
                <a:latin typeface="Times New Roman" pitchFamily="18" charset="0"/>
              </a:rPr>
              <a:t> </a:t>
            </a:r>
            <a:r>
              <a:rPr lang="en-US" sz="1200" i="1" dirty="0" err="1" smtClean="0">
                <a:solidFill>
                  <a:srgbClr val="0000FF"/>
                </a:solidFill>
                <a:latin typeface="Times New Roman" pitchFamily="18" charset="0"/>
              </a:rPr>
              <a:t>chuyển</a:t>
            </a:r>
            <a:endParaRPr lang="en-US" sz="1200" i="1" dirty="0" smtClean="0">
              <a:solidFill>
                <a:srgbClr val="0000FF"/>
              </a:solidFill>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Times New Roman" pitchFamily="18" charset="0"/>
              </a:rPr>
              <a:t>2. </a:t>
            </a:r>
            <a:r>
              <a:rPr lang="en-US" sz="1200" i="1" dirty="0" err="1" smtClean="0">
                <a:latin typeface="Times New Roman" pitchFamily="18" charset="0"/>
              </a:rPr>
              <a:t>Đoạn</a:t>
            </a:r>
            <a:r>
              <a:rPr lang="en-US" sz="1200" i="1" dirty="0" smtClean="0">
                <a:latin typeface="Times New Roman" pitchFamily="18" charset="0"/>
              </a:rPr>
              <a:t> </a:t>
            </a:r>
            <a:r>
              <a:rPr lang="en-US" sz="1200" i="1" dirty="0" err="1" smtClean="0">
                <a:latin typeface="Times New Roman" pitchFamily="18" charset="0"/>
              </a:rPr>
              <a:t>dây</a:t>
            </a:r>
            <a:r>
              <a:rPr lang="en-US" sz="1200" i="1" dirty="0" smtClean="0">
                <a:latin typeface="Times New Roman" pitchFamily="18" charset="0"/>
              </a:rPr>
              <a:t> </a:t>
            </a:r>
            <a:r>
              <a:rPr lang="en-US" sz="1200" i="1" dirty="0" err="1" smtClean="0">
                <a:latin typeface="Times New Roman" pitchFamily="18" charset="0"/>
              </a:rPr>
              <a:t>dịch</a:t>
            </a:r>
            <a:r>
              <a:rPr lang="en-US" sz="1200" i="1" dirty="0" smtClean="0">
                <a:latin typeface="Times New Roman" pitchFamily="18" charset="0"/>
              </a:rPr>
              <a:t> </a:t>
            </a:r>
            <a:r>
              <a:rPr lang="en-US" sz="1200" i="1" dirty="0" err="1" smtClean="0">
                <a:latin typeface="Times New Roman" pitchFamily="18" charset="0"/>
              </a:rPr>
              <a:t>chuyển</a:t>
            </a:r>
            <a:r>
              <a:rPr lang="en-US" sz="1200" i="1" dirty="0" smtClean="0">
                <a:latin typeface="Times New Roman" pitchFamily="18" charset="0"/>
              </a:rPr>
              <a:t> </a:t>
            </a:r>
            <a:r>
              <a:rPr lang="en-US" sz="1200" i="1" dirty="0" err="1" smtClean="0">
                <a:latin typeface="Times New Roman" pitchFamily="18" charset="0"/>
              </a:rPr>
              <a:t>chứng</a:t>
            </a:r>
            <a:r>
              <a:rPr lang="en-US" sz="1200" i="1" dirty="0" smtClean="0">
                <a:latin typeface="Times New Roman" pitchFamily="18" charset="0"/>
              </a:rPr>
              <a:t> </a:t>
            </a:r>
            <a:r>
              <a:rPr lang="en-US" sz="1200" i="1" dirty="0" err="1" smtClean="0">
                <a:latin typeface="Times New Roman" pitchFamily="18" charset="0"/>
              </a:rPr>
              <a:t>tỏ</a:t>
            </a:r>
            <a:r>
              <a:rPr lang="en-US" sz="1200" i="1" dirty="0" smtClean="0">
                <a:latin typeface="Times New Roman" pitchFamily="18" charset="0"/>
              </a:rPr>
              <a:t> </a:t>
            </a:r>
            <a:r>
              <a:rPr lang="en-US" sz="1200" i="1" dirty="0" err="1" smtClean="0">
                <a:latin typeface="Times New Roman" pitchFamily="18" charset="0"/>
              </a:rPr>
              <a:t>điều</a:t>
            </a:r>
            <a:r>
              <a:rPr lang="en-US" sz="1200" i="1" dirty="0" smtClean="0">
                <a:latin typeface="Times New Roman" pitchFamily="18" charset="0"/>
              </a:rPr>
              <a:t> </a:t>
            </a:r>
            <a:r>
              <a:rPr lang="en-US" sz="1200" i="1" dirty="0" err="1" smtClean="0">
                <a:latin typeface="Times New Roman" pitchFamily="18" charset="0"/>
              </a:rPr>
              <a:t>gì</a:t>
            </a:r>
            <a:r>
              <a:rPr lang="en-US" sz="1200" i="1" dirty="0" smtClean="0">
                <a:latin typeface="Times New Roman" pitchFamily="18" charset="0"/>
              </a:rPr>
              <a:t>?</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Đoạn</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dây</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dịch</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chuyển</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chứng</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tỏ</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có</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lực</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tác</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dụng</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lên</a:t>
            </a:r>
            <a:r>
              <a:rPr lang="en-US" sz="1200" dirty="0" smtClean="0">
                <a:solidFill>
                  <a:srgbClr val="0000FF"/>
                </a:solidFill>
                <a:latin typeface="Times New Roman" pitchFamily="18" charset="0"/>
              </a:rPr>
              <a:t> </a:t>
            </a:r>
            <a:r>
              <a:rPr lang="en-US" sz="1200" dirty="0" err="1" smtClean="0">
                <a:solidFill>
                  <a:srgbClr val="0000FF"/>
                </a:solidFill>
                <a:latin typeface="Times New Roman" pitchFamily="18" charset="0"/>
              </a:rPr>
              <a:t>dây</a:t>
            </a:r>
            <a:r>
              <a:rPr lang="en-US" sz="1200" dirty="0" smtClean="0">
                <a:solidFill>
                  <a:srgbClr val="0000FF"/>
                </a:solidFill>
                <a:latin typeface="Times New Roman" pitchFamily="18" charset="0"/>
              </a:rPr>
              <a:t> AB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0A64773F-EA11-43B2-81DE-71A2A89E8A0F}" type="slidenum">
              <a:rPr lang="vi-VN" smtClean="0"/>
              <a:t>7</a:t>
            </a:fld>
            <a:endParaRPr lang="vi-VN"/>
          </a:p>
        </p:txBody>
      </p:sp>
    </p:spTree>
    <p:extLst>
      <p:ext uri="{BB962C8B-B14F-4D97-AF65-F5344CB8AC3E}">
        <p14:creationId xmlns:p14="http://schemas.microsoft.com/office/powerpoint/2010/main" val="85010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18CF4E0-6085-4728-B7E4-21DC682EC3FC}"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332204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18CF4E0-6085-4728-B7E4-21DC682EC3FC}"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215970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18CF4E0-6085-4728-B7E4-21DC682EC3FC}"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292178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18CF4E0-6085-4728-B7E4-21DC682EC3FC}"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34932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8CF4E0-6085-4728-B7E4-21DC682EC3FC}"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71548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18CF4E0-6085-4728-B7E4-21DC682EC3FC}" type="datetimeFigureOut">
              <a:rPr lang="vi-VN" smtClean="0"/>
              <a:t>05/12/2022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131179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18CF4E0-6085-4728-B7E4-21DC682EC3FC}" type="datetimeFigureOut">
              <a:rPr lang="vi-VN" smtClean="0"/>
              <a:t>05/12/2022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37835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18CF4E0-6085-4728-B7E4-21DC682EC3FC}" type="datetimeFigureOut">
              <a:rPr lang="vi-VN" smtClean="0"/>
              <a:t>05/12/2022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39524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CF4E0-6085-4728-B7E4-21DC682EC3FC}" type="datetimeFigureOut">
              <a:rPr lang="vi-VN" smtClean="0"/>
              <a:t>05/12/2022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376808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8CF4E0-6085-4728-B7E4-21DC682EC3FC}" type="datetimeFigureOut">
              <a:rPr lang="vi-VN" smtClean="0"/>
              <a:t>05/12/2022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305746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8CF4E0-6085-4728-B7E4-21DC682EC3FC}" type="datetimeFigureOut">
              <a:rPr lang="vi-VN" smtClean="0"/>
              <a:t>05/12/2022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3D7D0C-6C25-4D8D-B5BD-212941B1E10C}" type="slidenum">
              <a:rPr lang="vi-VN" smtClean="0"/>
              <a:t>‹#›</a:t>
            </a:fld>
            <a:endParaRPr lang="vi-VN"/>
          </a:p>
        </p:txBody>
      </p:sp>
    </p:spTree>
    <p:extLst>
      <p:ext uri="{BB962C8B-B14F-4D97-AF65-F5344CB8AC3E}">
        <p14:creationId xmlns:p14="http://schemas.microsoft.com/office/powerpoint/2010/main" val="35696296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CF4E0-6085-4728-B7E4-21DC682EC3FC}" type="datetimeFigureOut">
              <a:rPr lang="vi-VN" smtClean="0"/>
              <a:t>05/12/2022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D7D0C-6C25-4D8D-B5BD-212941B1E10C}" type="slidenum">
              <a:rPr lang="vi-VN" smtClean="0"/>
              <a:t>‹#›</a:t>
            </a:fld>
            <a:endParaRPr lang="vi-VN"/>
          </a:p>
        </p:txBody>
      </p:sp>
    </p:spTree>
    <p:extLst>
      <p:ext uri="{BB962C8B-B14F-4D97-AF65-F5344CB8AC3E}">
        <p14:creationId xmlns:p14="http://schemas.microsoft.com/office/powerpoint/2010/main" val="2529472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wav"/><Relationship Id="rId3" Type="http://schemas.openxmlformats.org/officeDocument/2006/relationships/audio" Target="../media/audio7.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wav"/><Relationship Id="rId3" Type="http://schemas.openxmlformats.org/officeDocument/2006/relationships/audio" Target="../media/audio7.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wmf"/><Relationship Id="rId1" Type="http://schemas.openxmlformats.org/officeDocument/2006/relationships/slideLayout" Target="../slideLayouts/slideLayout7.xml"/><Relationship Id="rId2" Type="http://schemas.openxmlformats.org/officeDocument/2006/relationships/audio" Target="../media/audio6.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audio" Target="../media/audio4.wav"/><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audio" Target="../media/audio4.wav"/><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audio" Target="../media/audio4.wav"/><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audio" Target="../media/audio2.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656337" y="88365"/>
            <a:ext cx="4400550" cy="514350"/>
          </a:xfrm>
          <a:prstGeom prst="roundRect">
            <a:avLst/>
          </a:prstGeom>
          <a:solidFill>
            <a:srgbClr val="92D050"/>
          </a:solidFill>
        </p:spPr>
        <p:txBody>
          <a:bodyPr anchor="ctr"/>
          <a:lstStyle/>
          <a:p>
            <a:r>
              <a:rPr lang="en-US" altLang="vi-VN" sz="2700" b="1" dirty="0">
                <a:solidFill>
                  <a:srgbClr val="FF33CC"/>
                </a:solidFill>
                <a:latin typeface="Times New Roman" panose="02020603050405020304" pitchFamily="18" charset="0"/>
              </a:rPr>
              <a:t>KIỂM TRA BÀI CŨ</a:t>
            </a:r>
            <a:endParaRPr lang="en-US" altLang="vi-VN" sz="2700" b="1" dirty="0">
              <a:solidFill>
                <a:schemeClr val="bg1"/>
              </a:solidFill>
              <a:latin typeface=".VnTimeH" panose="020B7200000000000000" pitchFamily="34" charset="0"/>
            </a:endParaRPr>
          </a:p>
        </p:txBody>
      </p:sp>
      <p:sp>
        <p:nvSpPr>
          <p:cNvPr id="61444" name="Text Box 4" descr="Canvas"/>
          <p:cNvSpPr txBox="1">
            <a:spLocks noChangeArrowheads="1"/>
          </p:cNvSpPr>
          <p:nvPr/>
        </p:nvSpPr>
        <p:spPr bwMode="auto">
          <a:xfrm>
            <a:off x="1186734" y="677779"/>
            <a:ext cx="10108795" cy="461665"/>
          </a:xfrm>
          <a:prstGeom prst="rect">
            <a:avLst/>
          </a:prstGeom>
          <a:noFill/>
          <a:ln>
            <a:noFill/>
          </a:ln>
          <a:effectLst/>
          <a:extLst/>
        </p:spPr>
        <p:txBody>
          <a:bodyPr wrap="square">
            <a:spAutoFit/>
          </a:bodyPr>
          <a:lstStyle/>
          <a:p>
            <a:pPr algn="just">
              <a:buFontTx/>
              <a:buNone/>
            </a:pPr>
            <a:r>
              <a:rPr lang="en-US" altLang="vi-VN" sz="2400" b="1" i="1" dirty="0">
                <a:solidFill>
                  <a:srgbClr val="FF0000"/>
                </a:solidFill>
                <a:latin typeface="Times New Roman" panose="02020603050405020304" pitchFamily="18" charset="0"/>
              </a:rPr>
              <a:t>Câu 1: </a:t>
            </a:r>
            <a:r>
              <a:rPr lang="en-US" altLang="vi-VN" sz="2400" b="1" i="1" dirty="0" smtClean="0">
                <a:latin typeface="Times New Roman" panose="02020603050405020304" pitchFamily="18" charset="0"/>
              </a:rPr>
              <a:t>Nêu kết luận về sự nhiễm từ của sắt, thép?</a:t>
            </a:r>
            <a:endParaRPr lang="en-US" altLang="vi-VN" sz="2400" b="1" i="1" dirty="0">
              <a:latin typeface="Times New Roman" panose="02020603050405020304" pitchFamily="18" charset="0"/>
            </a:endParaRPr>
          </a:p>
        </p:txBody>
      </p:sp>
      <p:sp>
        <p:nvSpPr>
          <p:cNvPr id="8" name="Text Box 4" descr="Canvas"/>
          <p:cNvSpPr txBox="1">
            <a:spLocks noChangeArrowheads="1"/>
          </p:cNvSpPr>
          <p:nvPr/>
        </p:nvSpPr>
        <p:spPr bwMode="auto">
          <a:xfrm>
            <a:off x="1086830" y="3049380"/>
            <a:ext cx="10308602" cy="461665"/>
          </a:xfrm>
          <a:prstGeom prst="rect">
            <a:avLst/>
          </a:prstGeom>
          <a:noFill/>
          <a:ln>
            <a:noFill/>
          </a:ln>
          <a:effectLst/>
          <a:extLst/>
        </p:spPr>
        <p:txBody>
          <a:bodyPr wrap="square">
            <a:spAutoFit/>
          </a:bodyPr>
          <a:lstStyle/>
          <a:p>
            <a:pPr>
              <a:buFontTx/>
              <a:buNone/>
            </a:pPr>
            <a:r>
              <a:rPr lang="en-US" altLang="vi-VN" sz="2400" b="1" i="1" dirty="0">
                <a:solidFill>
                  <a:srgbClr val="FF0000"/>
                </a:solidFill>
                <a:latin typeface="Times New Roman" panose="02020603050405020304" pitchFamily="18" charset="0"/>
              </a:rPr>
              <a:t>Câu 2:</a:t>
            </a:r>
            <a:r>
              <a:rPr lang="en-US" altLang="vi-VN" sz="2400" b="1" i="1" dirty="0">
                <a:latin typeface="Times New Roman" panose="02020603050405020304" pitchFamily="18" charset="0"/>
              </a:rPr>
              <a:t> Nêu </a:t>
            </a:r>
            <a:r>
              <a:rPr lang="en-US" altLang="vi-VN" sz="2400" b="1" i="1" dirty="0" smtClean="0">
                <a:latin typeface="Times New Roman" panose="02020603050405020304" pitchFamily="18" charset="0"/>
              </a:rPr>
              <a:t>cấu tạo và cách làm tăng lực từ của nam châm điện?</a:t>
            </a:r>
            <a:endParaRPr lang="en-US" altLang="vi-VN" sz="2400" b="1" i="1" dirty="0">
              <a:latin typeface="Times New Roman" panose="02020603050405020304" pitchFamily="18" charset="0"/>
            </a:endParaRPr>
          </a:p>
        </p:txBody>
      </p:sp>
      <p:sp>
        <p:nvSpPr>
          <p:cNvPr id="7" name="Text Box 7"/>
          <p:cNvSpPr txBox="1">
            <a:spLocks noChangeArrowheads="1"/>
          </p:cNvSpPr>
          <p:nvPr/>
        </p:nvSpPr>
        <p:spPr bwMode="auto">
          <a:xfrm>
            <a:off x="2017277" y="1237898"/>
            <a:ext cx="9479958" cy="83099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i="1" dirty="0" smtClean="0">
                <a:solidFill>
                  <a:srgbClr val="0000FF"/>
                </a:solidFill>
                <a:latin typeface="Times New Roman" panose="02020603050405020304" pitchFamily="18" charset="0"/>
                <a:cs typeface="Times New Roman" panose="02020603050405020304" pitchFamily="18" charset="0"/>
              </a:rPr>
              <a:t>Lõi </a:t>
            </a:r>
            <a:r>
              <a:rPr lang="en-US" altLang="vi-VN" sz="2400" i="1" dirty="0">
                <a:solidFill>
                  <a:srgbClr val="0000FF"/>
                </a:solidFill>
                <a:latin typeface="Times New Roman" panose="02020603050405020304" pitchFamily="18" charset="0"/>
                <a:cs typeface="Times New Roman" panose="02020603050405020304" pitchFamily="18" charset="0"/>
              </a:rPr>
              <a:t>sắt (hoặc lõi thép) làm tăng tác dụng từ của ống dây có dòng điện chạy qua.</a:t>
            </a:r>
          </a:p>
        </p:txBody>
      </p:sp>
      <p:sp>
        <p:nvSpPr>
          <p:cNvPr id="9" name="Rectangle 19"/>
          <p:cNvSpPr>
            <a:spLocks noChangeArrowheads="1"/>
          </p:cNvSpPr>
          <p:nvPr/>
        </p:nvSpPr>
        <p:spPr bwMode="auto">
          <a:xfrm>
            <a:off x="2017277" y="2071646"/>
            <a:ext cx="9278252" cy="777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20000"/>
              </a:spcBef>
            </a:pPr>
            <a:r>
              <a:rPr lang="en-US" altLang="vi-VN" sz="2400" i="1" dirty="0">
                <a:solidFill>
                  <a:srgbClr val="0000FF"/>
                </a:solidFill>
                <a:latin typeface="Times New Roman" panose="02020603050405020304" pitchFamily="18" charset="0"/>
                <a:cs typeface="Times New Roman" panose="02020603050405020304" pitchFamily="18" charset="0"/>
              </a:rPr>
              <a:t>Khi ngắt dòng điện đi qua ống </a:t>
            </a:r>
            <a:r>
              <a:rPr lang="en-US" altLang="vi-VN" sz="2400" i="1" dirty="0" smtClean="0">
                <a:solidFill>
                  <a:srgbClr val="0000FF"/>
                </a:solidFill>
                <a:latin typeface="Times New Roman" panose="02020603050405020304" pitchFamily="18" charset="0"/>
                <a:cs typeface="Times New Roman" panose="02020603050405020304" pitchFamily="18" charset="0"/>
              </a:rPr>
              <a:t>dây, lõi </a:t>
            </a:r>
            <a:r>
              <a:rPr lang="en-US" altLang="vi-VN" sz="2400" i="1" dirty="0">
                <a:solidFill>
                  <a:srgbClr val="0000FF"/>
                </a:solidFill>
                <a:latin typeface="Times New Roman" panose="02020603050405020304" pitchFamily="18" charset="0"/>
                <a:cs typeface="Times New Roman" panose="02020603050405020304" pitchFamily="18" charset="0"/>
              </a:rPr>
              <a:t>sắt non mất hết từ tính còn </a:t>
            </a:r>
            <a:r>
              <a:rPr lang="en-US" altLang="vi-VN" sz="2400" i="1" dirty="0" smtClean="0">
                <a:solidFill>
                  <a:srgbClr val="0000FF"/>
                </a:solidFill>
                <a:latin typeface="Times New Roman" panose="02020603050405020304" pitchFamily="18" charset="0"/>
                <a:cs typeface="Times New Roman" panose="02020603050405020304" pitchFamily="18" charset="0"/>
              </a:rPr>
              <a:t>lõi thép </a:t>
            </a:r>
            <a:r>
              <a:rPr lang="en-US" altLang="vi-VN" sz="2400" i="1" dirty="0">
                <a:solidFill>
                  <a:srgbClr val="0000FF"/>
                </a:solidFill>
                <a:latin typeface="Times New Roman" panose="02020603050405020304" pitchFamily="18" charset="0"/>
                <a:cs typeface="Times New Roman" panose="02020603050405020304" pitchFamily="18" charset="0"/>
              </a:rPr>
              <a:t>thì vẫn giữ được từ tính</a:t>
            </a:r>
            <a:r>
              <a:rPr lang="en-US" altLang="vi-VN" sz="2400" i="1" dirty="0" smtClean="0">
                <a:solidFill>
                  <a:srgbClr val="0000FF"/>
                </a:solidFill>
                <a:latin typeface="Times New Roman" panose="02020603050405020304" pitchFamily="18" charset="0"/>
                <a:cs typeface="Times New Roman" panose="02020603050405020304" pitchFamily="18" charset="0"/>
              </a:rPr>
              <a:t>.</a:t>
            </a:r>
          </a:p>
        </p:txBody>
      </p:sp>
      <p:sp>
        <p:nvSpPr>
          <p:cNvPr id="10" name="Text Box 60"/>
          <p:cNvSpPr txBox="1">
            <a:spLocks noChangeArrowheads="1"/>
          </p:cNvSpPr>
          <p:nvPr/>
        </p:nvSpPr>
        <p:spPr bwMode="auto">
          <a:xfrm>
            <a:off x="2018380" y="3566053"/>
            <a:ext cx="827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i="1" dirty="0">
                <a:solidFill>
                  <a:srgbClr val="0000FF"/>
                </a:solidFill>
                <a:latin typeface="Times New Roman" panose="02020603050405020304" pitchFamily="18" charset="0"/>
              </a:rPr>
              <a:t>1. Cấu </a:t>
            </a:r>
            <a:r>
              <a:rPr lang="en-US" altLang="vi-VN" sz="2400" i="1" dirty="0" smtClean="0">
                <a:solidFill>
                  <a:srgbClr val="0000FF"/>
                </a:solidFill>
                <a:latin typeface="Times New Roman" panose="02020603050405020304" pitchFamily="18" charset="0"/>
              </a:rPr>
              <a:t>tạo: Gồm</a:t>
            </a:r>
            <a:r>
              <a:rPr lang="en-US" altLang="vi-VN" sz="2400" i="1" dirty="0">
                <a:solidFill>
                  <a:srgbClr val="0000FF"/>
                </a:solidFill>
                <a:latin typeface="Times New Roman" panose="02020603050405020304" pitchFamily="18" charset="0"/>
              </a:rPr>
              <a:t>: cuộn dây và lõi sắt non</a:t>
            </a:r>
            <a:r>
              <a:rPr lang="en-US" altLang="vi-VN" sz="2400" i="1" dirty="0" smtClean="0">
                <a:solidFill>
                  <a:srgbClr val="0000FF"/>
                </a:solidFill>
                <a:latin typeface="Times New Roman" panose="02020603050405020304" pitchFamily="18" charset="0"/>
              </a:rPr>
              <a:t>.</a:t>
            </a:r>
            <a:endParaRPr lang="en-US" altLang="vi-VN" sz="2400" i="1" dirty="0">
              <a:solidFill>
                <a:srgbClr val="0000FF"/>
              </a:solidFill>
              <a:latin typeface="Times New Roman" panose="02020603050405020304" pitchFamily="18" charset="0"/>
            </a:endParaRPr>
          </a:p>
        </p:txBody>
      </p:sp>
      <p:sp>
        <p:nvSpPr>
          <p:cNvPr id="12" name="Text Box 56"/>
          <p:cNvSpPr txBox="1">
            <a:spLocks noChangeArrowheads="1"/>
          </p:cNvSpPr>
          <p:nvPr/>
        </p:nvSpPr>
        <p:spPr bwMode="auto">
          <a:xfrm>
            <a:off x="2017277" y="4082726"/>
            <a:ext cx="8878563" cy="15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i="1" dirty="0">
                <a:solidFill>
                  <a:srgbClr val="0000FF"/>
                </a:solidFill>
                <a:latin typeface="Times New Roman" panose="02020603050405020304" pitchFamily="18" charset="0"/>
              </a:rPr>
              <a:t>2. Cách làm tăng lực từ của nam châm điện</a:t>
            </a:r>
            <a:r>
              <a:rPr lang="en-US" altLang="vi-VN" sz="2400" i="1" dirty="0" smtClean="0">
                <a:solidFill>
                  <a:srgbClr val="0000FF"/>
                </a:solidFill>
                <a:latin typeface="Times New Roman" panose="02020603050405020304" pitchFamily="18" charset="0"/>
              </a:rPr>
              <a:t>:</a:t>
            </a:r>
          </a:p>
          <a:p>
            <a:pPr marL="342900" indent="-342900">
              <a:lnSpc>
                <a:spcPct val="150000"/>
              </a:lnSpc>
              <a:buFontTx/>
              <a:buChar char="-"/>
            </a:pPr>
            <a:r>
              <a:rPr lang="en-US" altLang="vi-VN" sz="2400" i="1" dirty="0">
                <a:solidFill>
                  <a:srgbClr val="0000FF"/>
                </a:solidFill>
                <a:latin typeface="Times New Roman" panose="02020603050405020304" pitchFamily="18" charset="0"/>
              </a:rPr>
              <a:t>Tăng cường độ dòng điện chạy qua các vòng dây </a:t>
            </a:r>
          </a:p>
          <a:p>
            <a:pPr marL="342900" indent="-342900">
              <a:lnSpc>
                <a:spcPct val="150000"/>
              </a:lnSpc>
              <a:buFontTx/>
              <a:buChar char="-"/>
            </a:pPr>
            <a:r>
              <a:rPr lang="en-US" altLang="vi-VN" sz="2400" i="1" dirty="0">
                <a:solidFill>
                  <a:srgbClr val="0000FF"/>
                </a:solidFill>
                <a:latin typeface="Times New Roman" panose="02020603050405020304" pitchFamily="18" charset="0"/>
              </a:rPr>
              <a:t>Tăng số vòng dây của ống </a:t>
            </a:r>
            <a:r>
              <a:rPr lang="en-US" altLang="vi-VN" sz="2400" i="1" dirty="0" smtClean="0">
                <a:solidFill>
                  <a:srgbClr val="0000FF"/>
                </a:solidFill>
                <a:latin typeface="Times New Roman" panose="02020603050405020304" pitchFamily="18" charset="0"/>
              </a:rPr>
              <a:t>dây</a:t>
            </a:r>
          </a:p>
        </p:txBody>
      </p:sp>
    </p:spTree>
    <p:extLst>
      <p:ext uri="{BB962C8B-B14F-4D97-AF65-F5344CB8AC3E}">
        <p14:creationId xmlns:p14="http://schemas.microsoft.com/office/powerpoint/2010/main" val="85784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p:cNvPicPr>
            <a:picLocks noChangeAspect="1" noChangeArrowheads="1"/>
          </p:cNvPicPr>
          <p:nvPr/>
        </p:nvPicPr>
        <p:blipFill>
          <a:blip r:embed="rId4"/>
          <a:srcRect/>
          <a:stretch>
            <a:fillRect/>
          </a:stretch>
        </p:blipFill>
        <p:spPr bwMode="auto">
          <a:xfrm>
            <a:off x="3525838" y="1450550"/>
            <a:ext cx="5313362" cy="3744912"/>
          </a:xfrm>
          <a:prstGeom prst="rect">
            <a:avLst/>
          </a:prstGeom>
          <a:noFill/>
          <a:ln w="9525">
            <a:noFill/>
            <a:miter lim="800000"/>
            <a:headEnd/>
            <a:tailEnd/>
          </a:ln>
        </p:spPr>
      </p:pic>
      <p:pic>
        <p:nvPicPr>
          <p:cNvPr id="26" name="Picture 2"/>
          <p:cNvPicPr>
            <a:picLocks noChangeAspect="1" noChangeArrowheads="1"/>
          </p:cNvPicPr>
          <p:nvPr/>
        </p:nvPicPr>
        <p:blipFill>
          <a:blip r:embed="rId5"/>
          <a:srcRect/>
          <a:stretch>
            <a:fillRect/>
          </a:stretch>
        </p:blipFill>
        <p:spPr bwMode="auto">
          <a:xfrm rot="1381252">
            <a:off x="3170238" y="4698575"/>
            <a:ext cx="3003550" cy="2286000"/>
          </a:xfrm>
          <a:prstGeom prst="rect">
            <a:avLst/>
          </a:prstGeom>
          <a:noFill/>
          <a:ln w="9525">
            <a:noFill/>
            <a:miter lim="800000"/>
            <a:headEnd/>
            <a:tailEnd/>
          </a:ln>
        </p:spPr>
      </p:pic>
      <p:sp>
        <p:nvSpPr>
          <p:cNvPr id="46" name="AutoShape 42"/>
          <p:cNvSpPr>
            <a:spLocks noChangeArrowheads="1"/>
          </p:cNvSpPr>
          <p:nvPr/>
        </p:nvSpPr>
        <p:spPr bwMode="auto">
          <a:xfrm rot="16789071" flipH="1" flipV="1">
            <a:off x="5670465" y="1413833"/>
            <a:ext cx="273096" cy="4715263"/>
          </a:xfrm>
          <a:prstGeom prst="can">
            <a:avLst>
              <a:gd name="adj" fmla="val 65133"/>
            </a:avLst>
          </a:prstGeom>
          <a:gradFill rotWithShape="1">
            <a:gsLst>
              <a:gs pos="0">
                <a:srgbClr val="FFFFFF">
                  <a:alpha val="0"/>
                </a:srgbClr>
              </a:gs>
              <a:gs pos="100000">
                <a:srgbClr val="FFCC99"/>
              </a:gs>
            </a:gsLst>
            <a:lin ang="0" scaled="1"/>
          </a:gradFill>
          <a:ln w="28575">
            <a:solidFill>
              <a:srgbClr val="FF9900"/>
            </a:solidFill>
            <a:round/>
            <a:headEnd/>
            <a:tailEnd/>
          </a:ln>
          <a:scene3d>
            <a:camera prst="perspectiveLeft"/>
            <a:lightRig rig="threePt" dir="t"/>
          </a:scene3d>
        </p:spPr>
        <p:txBody>
          <a:bodyPr vert="eaVert"/>
          <a:lstStyle/>
          <a:p>
            <a:pPr>
              <a:defRPr/>
            </a:pPr>
            <a:endParaRPr lang="en-US"/>
          </a:p>
        </p:txBody>
      </p:sp>
      <p:cxnSp>
        <p:nvCxnSpPr>
          <p:cNvPr id="91" name="Straight Arrow Connector 90"/>
          <p:cNvCxnSpPr/>
          <p:nvPr/>
        </p:nvCxnSpPr>
        <p:spPr>
          <a:xfrm rot="5400000" flipH="1" flipV="1">
            <a:off x="4235381" y="6420554"/>
            <a:ext cx="762000" cy="1587"/>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4800600" y="3595263"/>
            <a:ext cx="1524000" cy="2714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10800000" flipV="1">
            <a:off x="3505200" y="3595262"/>
            <a:ext cx="1219200" cy="609600"/>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153" name="Text Box 32"/>
          <p:cNvSpPr txBox="1">
            <a:spLocks noChangeArrowheads="1"/>
          </p:cNvSpPr>
          <p:nvPr/>
        </p:nvSpPr>
        <p:spPr bwMode="auto">
          <a:xfrm>
            <a:off x="7772400" y="4377900"/>
            <a:ext cx="533400" cy="436562"/>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a:solidFill>
                  <a:srgbClr val="0000CC"/>
                </a:solidFill>
                <a:effectLst>
                  <a:outerShdw blurRad="38100" dist="38100" dir="2700000" algn="tl">
                    <a:srgbClr val="C0C0C0"/>
                  </a:outerShdw>
                </a:effectLst>
                <a:latin typeface="Times New Roman" pitchFamily="18" charset="0"/>
              </a:rPr>
              <a:t>B</a:t>
            </a:r>
          </a:p>
        </p:txBody>
      </p:sp>
      <p:sp>
        <p:nvSpPr>
          <p:cNvPr id="155" name="Text Box 34"/>
          <p:cNvSpPr txBox="1">
            <a:spLocks noChangeArrowheads="1"/>
          </p:cNvSpPr>
          <p:nvPr/>
        </p:nvSpPr>
        <p:spPr bwMode="auto">
          <a:xfrm>
            <a:off x="2819400" y="3387300"/>
            <a:ext cx="533400" cy="436562"/>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a:solidFill>
                  <a:srgbClr val="FF0000"/>
                </a:solidFill>
                <a:effectLst>
                  <a:outerShdw blurRad="38100" dist="38100" dir="2700000" algn="tl">
                    <a:srgbClr val="C0C0C0"/>
                  </a:outerShdw>
                </a:effectLst>
                <a:latin typeface="Times New Roman" pitchFamily="18" charset="0"/>
              </a:rPr>
              <a:t>A</a:t>
            </a:r>
          </a:p>
        </p:txBody>
      </p:sp>
      <p:cxnSp>
        <p:nvCxnSpPr>
          <p:cNvPr id="90" name="Straight Connector 89"/>
          <p:cNvCxnSpPr/>
          <p:nvPr/>
        </p:nvCxnSpPr>
        <p:spPr>
          <a:xfrm rot="5400000">
            <a:off x="2629694" y="2281606"/>
            <a:ext cx="1905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6820694" y="2891206"/>
            <a:ext cx="2514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9" name="Text Box 32"/>
          <p:cNvSpPr txBox="1">
            <a:spLocks noChangeArrowheads="1"/>
          </p:cNvSpPr>
          <p:nvPr/>
        </p:nvSpPr>
        <p:spPr bwMode="auto">
          <a:xfrm>
            <a:off x="2743200" y="4128663"/>
            <a:ext cx="533400" cy="43656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dirty="0">
                <a:solidFill>
                  <a:srgbClr val="0000CC"/>
                </a:solidFill>
                <a:effectLst>
                  <a:outerShdw blurRad="38100" dist="38100" dir="2700000" algn="tl">
                    <a:srgbClr val="C0C0C0"/>
                  </a:outerShdw>
                </a:effectLst>
                <a:latin typeface="VNI-Meli" pitchFamily="2" charset="0"/>
              </a:rPr>
              <a:t>F</a:t>
            </a:r>
          </a:p>
        </p:txBody>
      </p:sp>
      <p:sp>
        <p:nvSpPr>
          <p:cNvPr id="100" name="Oval 99"/>
          <p:cNvSpPr/>
          <p:nvPr/>
        </p:nvSpPr>
        <p:spPr>
          <a:xfrm>
            <a:off x="7924800" y="39969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3429000" y="32349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2" name="Straight Arrow Connector 101"/>
          <p:cNvCxnSpPr/>
          <p:nvPr/>
        </p:nvCxnSpPr>
        <p:spPr>
          <a:xfrm rot="5400000">
            <a:off x="3238501" y="2033163"/>
            <a:ext cx="685800" cy="3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V="1">
            <a:off x="7772401" y="2298276"/>
            <a:ext cx="608013"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851150" y="4173112"/>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839494" y="3480168"/>
            <a:ext cx="144780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467894" y="3327768"/>
            <a:ext cx="144780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4153694" y="3403968"/>
            <a:ext cx="144780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1219978" y="734292"/>
            <a:ext cx="9705109" cy="461665"/>
          </a:xfrm>
          <a:prstGeom prst="rect">
            <a:avLst/>
          </a:prstGeom>
          <a:noFill/>
          <a:ln w="38100">
            <a:solidFill>
              <a:srgbClr val="FF0000"/>
            </a:solidFill>
            <a:miter lim="800000"/>
            <a:headEnd/>
            <a:tailEnd/>
          </a:ln>
        </p:spPr>
        <p:txBody>
          <a:bodyPr wrap="square">
            <a:spAutoFit/>
          </a:bodyPr>
          <a:lstStyle/>
          <a:p>
            <a:pPr algn="just">
              <a:spcBef>
                <a:spcPct val="50000"/>
              </a:spcBef>
            </a:pPr>
            <a:r>
              <a:rPr lang="en-US" sz="2400" b="1" i="1" dirty="0">
                <a:solidFill>
                  <a:srgbClr val="FF3399"/>
                </a:solidFill>
                <a:latin typeface="Times New Roman" pitchFamily="18" charset="0"/>
              </a:rPr>
              <a:t>C3. </a:t>
            </a:r>
            <a:r>
              <a:rPr lang="en-US" sz="2400" b="1" i="1" dirty="0" err="1">
                <a:latin typeface="Times New Roman" pitchFamily="18" charset="0"/>
              </a:rPr>
              <a:t>Xác</a:t>
            </a:r>
            <a:r>
              <a:rPr lang="en-US" sz="2400" b="1" i="1" dirty="0">
                <a:latin typeface="Times New Roman" pitchFamily="18" charset="0"/>
              </a:rPr>
              <a:t> </a:t>
            </a:r>
            <a:r>
              <a:rPr lang="en-US" sz="2400" b="1" i="1" dirty="0" err="1">
                <a:latin typeface="Times New Roman" pitchFamily="18" charset="0"/>
              </a:rPr>
              <a:t>định</a:t>
            </a:r>
            <a:r>
              <a:rPr lang="en-US" sz="2400" b="1" i="1" dirty="0">
                <a:latin typeface="Times New Roman" pitchFamily="18" charset="0"/>
              </a:rPr>
              <a:t> </a:t>
            </a:r>
            <a:r>
              <a:rPr lang="en-US" sz="2400" b="1" i="1" dirty="0" err="1">
                <a:latin typeface="Times New Roman" pitchFamily="18" charset="0"/>
              </a:rPr>
              <a:t>chiều</a:t>
            </a:r>
            <a:r>
              <a:rPr lang="en-US" sz="2400" b="1" i="1" dirty="0">
                <a:latin typeface="Times New Roman" pitchFamily="18" charset="0"/>
              </a:rPr>
              <a:t> </a:t>
            </a:r>
            <a:r>
              <a:rPr lang="en-US" sz="2400" b="1" i="1" dirty="0" err="1">
                <a:latin typeface="Times New Roman" pitchFamily="18" charset="0"/>
              </a:rPr>
              <a:t>đường</a:t>
            </a:r>
            <a:r>
              <a:rPr lang="en-US" sz="2400" b="1" i="1" dirty="0">
                <a:latin typeface="Times New Roman" pitchFamily="18" charset="0"/>
              </a:rPr>
              <a:t> </a:t>
            </a:r>
            <a:r>
              <a:rPr lang="en-US" sz="2400" b="1" i="1" dirty="0" err="1">
                <a:latin typeface="Times New Roman" pitchFamily="18" charset="0"/>
              </a:rPr>
              <a:t>sực</a:t>
            </a:r>
            <a:r>
              <a:rPr lang="en-US" sz="2400" b="1" i="1" dirty="0">
                <a:latin typeface="Times New Roman" pitchFamily="18" charset="0"/>
              </a:rPr>
              <a:t> </a:t>
            </a:r>
            <a:r>
              <a:rPr lang="en-US" sz="2400" b="1" i="1" dirty="0" err="1">
                <a:latin typeface="Times New Roman" pitchFamily="18" charset="0"/>
              </a:rPr>
              <a:t>từ</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Nam </a:t>
            </a:r>
            <a:r>
              <a:rPr lang="en-US" sz="2400" b="1" i="1" dirty="0" err="1">
                <a:latin typeface="Times New Roman" pitchFamily="18" charset="0"/>
              </a:rPr>
              <a:t>châm</a:t>
            </a:r>
            <a:r>
              <a:rPr lang="en-US" sz="2400" b="1" i="1" dirty="0">
                <a:latin typeface="Times New Roman" pitchFamily="18" charset="0"/>
              </a:rPr>
              <a:t> </a:t>
            </a:r>
            <a:r>
              <a:rPr lang="en-US" sz="2400" b="1" i="1" dirty="0" err="1">
                <a:latin typeface="Times New Roman" pitchFamily="18" charset="0"/>
              </a:rPr>
              <a:t>trên</a:t>
            </a:r>
            <a:r>
              <a:rPr lang="en-US" sz="2400" b="1" i="1" dirty="0">
                <a:latin typeface="Times New Roman" pitchFamily="18" charset="0"/>
              </a:rPr>
              <a:t> </a:t>
            </a:r>
            <a:r>
              <a:rPr lang="en-US" sz="2400" b="1" i="1" dirty="0" err="1">
                <a:latin typeface="Times New Roman" pitchFamily="18" charset="0"/>
              </a:rPr>
              <a:t>hình</a:t>
            </a:r>
            <a:r>
              <a:rPr lang="en-US" sz="2400" b="1" i="1" dirty="0">
                <a:latin typeface="Times New Roman" pitchFamily="18" charset="0"/>
              </a:rPr>
              <a:t> 27.4</a:t>
            </a:r>
          </a:p>
        </p:txBody>
      </p:sp>
      <p:sp>
        <p:nvSpPr>
          <p:cNvPr id="30" name="Rectangle 2"/>
          <p:cNvSpPr txBox="1">
            <a:spLocks noChangeArrowheads="1"/>
          </p:cNvSpPr>
          <p:nvPr/>
        </p:nvSpPr>
        <p:spPr>
          <a:xfrm>
            <a:off x="4617174" y="48440"/>
            <a:ext cx="2910718" cy="514350"/>
          </a:xfrm>
          <a:prstGeom prst="roundRect">
            <a:avLst/>
          </a:prstGeom>
          <a:solidFill>
            <a:schemeClr val="accent5">
              <a:lumMod val="75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sp>
        <p:nvSpPr>
          <p:cNvPr id="31" name="Text Box 10"/>
          <p:cNvSpPr txBox="1">
            <a:spLocks noChangeArrowheads="1"/>
          </p:cNvSpPr>
          <p:nvPr/>
        </p:nvSpPr>
        <p:spPr bwMode="auto">
          <a:xfrm>
            <a:off x="6643130" y="5034556"/>
            <a:ext cx="4392140" cy="830997"/>
          </a:xfrm>
          <a:prstGeom prst="rect">
            <a:avLst/>
          </a:prstGeom>
          <a:noFill/>
          <a:ln w="38100">
            <a:noFill/>
            <a:miter lim="800000"/>
            <a:headEnd/>
            <a:tailEnd/>
          </a:ln>
        </p:spPr>
        <p:txBody>
          <a:bodyPr wrap="square">
            <a:spAutoFit/>
          </a:bodyPr>
          <a:lstStyle/>
          <a:p>
            <a:pPr algn="just">
              <a:spcBef>
                <a:spcPct val="50000"/>
              </a:spcBef>
            </a:pPr>
            <a:r>
              <a:rPr lang="en-US" sz="2400" b="1" i="1" dirty="0" smtClean="0">
                <a:solidFill>
                  <a:srgbClr val="0000FF"/>
                </a:solidFill>
                <a:latin typeface="Times New Roman" pitchFamily="18" charset="0"/>
              </a:rPr>
              <a:t>Chiều đường sức từ của nam châm đi từ dưới lên trên</a:t>
            </a:r>
            <a:endParaRPr lang="en-US" sz="2400" b="1" i="1" dirty="0">
              <a:solidFill>
                <a:srgbClr val="0000FF"/>
              </a:solidFill>
              <a:latin typeface="Times New Roman" pitchFamily="18" charset="0"/>
            </a:endParaRPr>
          </a:p>
        </p:txBody>
      </p:sp>
    </p:spTree>
    <p:extLst>
      <p:ext uri="{BB962C8B-B14F-4D97-AF65-F5344CB8AC3E}">
        <p14:creationId xmlns:p14="http://schemas.microsoft.com/office/powerpoint/2010/main" val="395952734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repeatCount="300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strips(upRight)">
                                      <p:cBhvr>
                                        <p:cTn id="7" dur="1000"/>
                                        <p:tgtEl>
                                          <p:spTgt spid="143"/>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3" repeatCount="300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strips(upRight)">
                                      <p:cBhvr>
                                        <p:cTn id="18" dur="1000"/>
                                        <p:tgtEl>
                                          <p:spTgt spid="91"/>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3" repeatCount="300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upRight)">
                                      <p:cBhvr>
                                        <p:cTn id="23" dur="10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24" presetID="18" presetClass="entr" presetSubtype="3" repeatCount="300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upRight)">
                                      <p:cBhvr>
                                        <p:cTn id="26" dur="1000"/>
                                        <p:tgtEl>
                                          <p:spTgt spid="25"/>
                                        </p:tgtEl>
                                      </p:cBhvr>
                                    </p:animEffect>
                                  </p:childTnLst>
                                </p:cTn>
                              </p:par>
                              <p:par>
                                <p:cTn id="27" presetID="18" presetClass="entr" presetSubtype="3" repeatCount="300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upRight)">
                                      <p:cBhvr>
                                        <p:cTn id="29" dur="1000"/>
                                        <p:tgtEl>
                                          <p:spTgt spid="23"/>
                                        </p:tgtEl>
                                      </p:cBhvr>
                                    </p:animEffect>
                                  </p:childTnLst>
                                </p:cTn>
                              </p:par>
                            </p:childTnLst>
                          </p:cTn>
                        </p:par>
                        <p:par>
                          <p:cTn id="30" fill="hold" nodeType="afterGroup">
                            <p:stCondLst>
                              <p:cond delay="3000"/>
                            </p:stCondLst>
                            <p:childTnLst>
                              <p:par>
                                <p:cTn id="31" presetID="4" presetClass="exit" presetSubtype="16" fill="hold" nodeType="afterEffect">
                                  <p:stCondLst>
                                    <p:cond delay="0"/>
                                  </p:stCondLst>
                                  <p:childTnLst>
                                    <p:animEffect transition="out" filter="box(in)">
                                      <p:cBhvr>
                                        <p:cTn id="32" dur="500"/>
                                        <p:tgtEl>
                                          <p:spTgt spid="91"/>
                                        </p:tgtEl>
                                      </p:cBhvr>
                                    </p:animEffect>
                                    <p:set>
                                      <p:cBhvr>
                                        <p:cTn id="33" dur="1" fill="hold">
                                          <p:stCondLst>
                                            <p:cond delay="499"/>
                                          </p:stCondLst>
                                        </p:cTn>
                                        <p:tgtEl>
                                          <p:spTgt spid="91"/>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Box 10"/>
          <p:cNvSpPr txBox="1">
            <a:spLocks noChangeArrowheads="1"/>
          </p:cNvSpPr>
          <p:nvPr/>
        </p:nvSpPr>
        <p:spPr bwMode="auto">
          <a:xfrm>
            <a:off x="581891" y="734292"/>
            <a:ext cx="11042073" cy="1200329"/>
          </a:xfrm>
          <a:prstGeom prst="rect">
            <a:avLst/>
          </a:prstGeom>
          <a:noFill/>
          <a:ln w="38100">
            <a:solidFill>
              <a:srgbClr val="FF0000"/>
            </a:solidFill>
            <a:miter lim="800000"/>
            <a:headEnd/>
            <a:tailEnd/>
          </a:ln>
        </p:spPr>
        <p:txBody>
          <a:bodyPr wrap="square">
            <a:spAutoFit/>
          </a:bodyPr>
          <a:lstStyle/>
          <a:p>
            <a:pPr algn="just" eaLnBrk="0" hangingPunct="0">
              <a:spcBef>
                <a:spcPct val="50000"/>
              </a:spcBef>
            </a:pPr>
            <a:r>
              <a:rPr lang="en-US" sz="2400" b="1" dirty="0" smtClean="0">
                <a:solidFill>
                  <a:srgbClr val="FF3399"/>
                </a:solidFill>
                <a:latin typeface="Times New Roman" pitchFamily="18" charset="0"/>
              </a:rPr>
              <a:t>C4. </a:t>
            </a:r>
            <a:r>
              <a:rPr lang="en-US" sz="2400" b="1" dirty="0" smtClean="0">
                <a:latin typeface="Times New Roman" pitchFamily="18" charset="0"/>
              </a:rPr>
              <a:t>Biểu diễn lực điện từ tác dụng lên các đoạn AB , CD của khung dây dẫn có dòng điện chạy qua trong hình 27.5a, b , c. Các cặp lực điện từ tác dụng lên AB và CD trong mỗi trường hợp có tác dụng gì đối với khung dây?</a:t>
            </a:r>
            <a:endParaRPr lang="en-US" sz="2400" b="1" dirty="0">
              <a:latin typeface="Times New Roman" pitchFamily="18" charset="0"/>
            </a:endParaRPr>
          </a:p>
        </p:txBody>
      </p:sp>
      <p:sp>
        <p:nvSpPr>
          <p:cNvPr id="4" name="Rectangle 2"/>
          <p:cNvSpPr txBox="1">
            <a:spLocks noChangeArrowheads="1"/>
          </p:cNvSpPr>
          <p:nvPr/>
        </p:nvSpPr>
        <p:spPr>
          <a:xfrm>
            <a:off x="4617174" y="48440"/>
            <a:ext cx="2910718" cy="514350"/>
          </a:xfrm>
          <a:prstGeom prst="roundRect">
            <a:avLst/>
          </a:prstGeom>
          <a:solidFill>
            <a:schemeClr val="accent5">
              <a:lumMod val="75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pic>
        <p:nvPicPr>
          <p:cNvPr id="5" name="Picture 97" descr="h6.bmp"/>
          <p:cNvPicPr>
            <a:picLocks noChangeAspect="1"/>
          </p:cNvPicPr>
          <p:nvPr/>
        </p:nvPicPr>
        <p:blipFill>
          <a:blip r:embed="rId4"/>
          <a:srcRect/>
          <a:stretch>
            <a:fillRect/>
          </a:stretch>
        </p:blipFill>
        <p:spPr bwMode="auto">
          <a:xfrm>
            <a:off x="4561609" y="2377010"/>
            <a:ext cx="3209925" cy="1981200"/>
          </a:xfrm>
          <a:prstGeom prst="rect">
            <a:avLst/>
          </a:prstGeom>
          <a:noFill/>
          <a:ln w="9525">
            <a:noFill/>
            <a:miter lim="800000"/>
            <a:headEnd/>
            <a:tailEnd/>
          </a:ln>
        </p:spPr>
      </p:pic>
      <p:pic>
        <p:nvPicPr>
          <p:cNvPr id="6" name="Picture 96" descr="h5.bmp"/>
          <p:cNvPicPr>
            <a:picLocks noChangeAspect="1"/>
          </p:cNvPicPr>
          <p:nvPr/>
        </p:nvPicPr>
        <p:blipFill>
          <a:blip r:embed="rId5"/>
          <a:srcRect/>
          <a:stretch>
            <a:fillRect/>
          </a:stretch>
        </p:blipFill>
        <p:spPr bwMode="auto">
          <a:xfrm>
            <a:off x="581891" y="2377010"/>
            <a:ext cx="3114675" cy="1981200"/>
          </a:xfrm>
          <a:prstGeom prst="rect">
            <a:avLst/>
          </a:prstGeom>
          <a:noFill/>
          <a:ln w="9525">
            <a:noFill/>
            <a:miter lim="800000"/>
            <a:headEnd/>
            <a:tailEnd/>
          </a:ln>
        </p:spPr>
      </p:pic>
      <p:pic>
        <p:nvPicPr>
          <p:cNvPr id="7" name="Picture 98" descr="h7.bmp"/>
          <p:cNvPicPr>
            <a:picLocks noChangeAspect="1"/>
          </p:cNvPicPr>
          <p:nvPr/>
        </p:nvPicPr>
        <p:blipFill>
          <a:blip r:embed="rId6"/>
          <a:srcRect/>
          <a:stretch>
            <a:fillRect/>
          </a:stretch>
        </p:blipFill>
        <p:spPr bwMode="auto">
          <a:xfrm>
            <a:off x="8442614" y="2300810"/>
            <a:ext cx="3181350" cy="2057400"/>
          </a:xfrm>
          <a:prstGeom prst="rect">
            <a:avLst/>
          </a:prstGeom>
          <a:noFill/>
          <a:ln w="9525">
            <a:noFill/>
            <a:miter lim="800000"/>
            <a:headEnd/>
            <a:tailEnd/>
          </a:ln>
        </p:spPr>
      </p:pic>
      <p:cxnSp>
        <p:nvCxnSpPr>
          <p:cNvPr id="8" name="Straight Arrow Connector 7"/>
          <p:cNvCxnSpPr/>
          <p:nvPr/>
        </p:nvCxnSpPr>
        <p:spPr>
          <a:xfrm flipH="1" flipV="1">
            <a:off x="1617085" y="2797987"/>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557770" y="2936532"/>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423122" y="3060277"/>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298431" y="3213624"/>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85" name="Text Box 171"/>
          <p:cNvSpPr txBox="1">
            <a:spLocks noChangeArrowheads="1"/>
          </p:cNvSpPr>
          <p:nvPr/>
        </p:nvSpPr>
        <p:spPr bwMode="auto">
          <a:xfrm>
            <a:off x="1150917" y="3637059"/>
            <a:ext cx="1516063" cy="2359025"/>
          </a:xfrm>
          <a:prstGeom prst="rect">
            <a:avLst/>
          </a:prstGeom>
          <a:noFill/>
          <a:ln w="9525">
            <a:noFill/>
            <a:miter lim="800000"/>
            <a:headEnd/>
            <a:tailEnd/>
          </a:ln>
        </p:spPr>
        <p:txBody>
          <a:bodyPr/>
          <a:lstStyle/>
          <a:p>
            <a:endParaRPr lang="vi-VN">
              <a:latin typeface="Arial" charset="0"/>
            </a:endParaRPr>
          </a:p>
        </p:txBody>
      </p:sp>
      <p:cxnSp>
        <p:nvCxnSpPr>
          <p:cNvPr id="86" name="Straight Arrow Connector 85"/>
          <p:cNvCxnSpPr>
            <a:cxnSpLocks noChangeShapeType="1"/>
          </p:cNvCxnSpPr>
          <p:nvPr/>
        </p:nvCxnSpPr>
        <p:spPr bwMode="auto">
          <a:xfrm>
            <a:off x="3033691" y="5157883"/>
            <a:ext cx="304800" cy="1588"/>
          </a:xfrm>
          <a:prstGeom prst="straightConnector1">
            <a:avLst/>
          </a:prstGeom>
          <a:noFill/>
          <a:ln w="38100" algn="ctr">
            <a:solidFill>
              <a:schemeClr val="bg1"/>
            </a:solidFill>
            <a:round/>
            <a:headEnd/>
            <a:tailEnd type="arrow" w="med" len="med"/>
          </a:ln>
        </p:spPr>
      </p:cxnSp>
      <p:cxnSp>
        <p:nvCxnSpPr>
          <p:cNvPr id="87" name="Straight Arrow Connector 86"/>
          <p:cNvCxnSpPr>
            <a:cxnSpLocks noChangeShapeType="1"/>
          </p:cNvCxnSpPr>
          <p:nvPr/>
        </p:nvCxnSpPr>
        <p:spPr bwMode="auto">
          <a:xfrm>
            <a:off x="3532166" y="5157883"/>
            <a:ext cx="304800" cy="1588"/>
          </a:xfrm>
          <a:prstGeom prst="straightConnector1">
            <a:avLst/>
          </a:prstGeom>
          <a:noFill/>
          <a:ln w="38100" algn="ctr">
            <a:solidFill>
              <a:schemeClr val="bg1"/>
            </a:solidFill>
            <a:round/>
            <a:headEnd/>
            <a:tailEnd type="arrow" w="med" len="med"/>
          </a:ln>
        </p:spPr>
      </p:cxnSp>
      <p:sp>
        <p:nvSpPr>
          <p:cNvPr id="88" name="AutoShape 42"/>
          <p:cNvSpPr>
            <a:spLocks noChangeArrowheads="1"/>
          </p:cNvSpPr>
          <p:nvPr/>
        </p:nvSpPr>
        <p:spPr bwMode="auto">
          <a:xfrm rot="12469405" flipH="1" flipV="1">
            <a:off x="746759" y="4332231"/>
            <a:ext cx="307679" cy="2034167"/>
          </a:xfrm>
          <a:prstGeom prst="can">
            <a:avLst>
              <a:gd name="adj" fmla="val 65133"/>
            </a:avLst>
          </a:prstGeom>
          <a:gradFill rotWithShape="1">
            <a:gsLst>
              <a:gs pos="0">
                <a:srgbClr val="FFFFFF">
                  <a:alpha val="0"/>
                </a:srgbClr>
              </a:gs>
              <a:gs pos="100000">
                <a:srgbClr val="FFCC99"/>
              </a:gs>
            </a:gsLst>
            <a:lin ang="0" scaled="1"/>
          </a:gradFill>
          <a:ln w="28575">
            <a:solidFill>
              <a:srgbClr val="FFC000"/>
            </a:solidFill>
            <a:round/>
            <a:headEnd/>
            <a:tailEnd/>
          </a:ln>
          <a:scene3d>
            <a:camera prst="perspectiveLeft"/>
            <a:lightRig rig="threePt" dir="t"/>
          </a:scene3d>
        </p:spPr>
        <p:txBody>
          <a:bodyPr vert="eaVert"/>
          <a:lstStyle/>
          <a:p>
            <a:pPr>
              <a:defRPr/>
            </a:pPr>
            <a:endParaRPr lang="en-US"/>
          </a:p>
        </p:txBody>
      </p:sp>
      <p:grpSp>
        <p:nvGrpSpPr>
          <p:cNvPr id="89" name="Group 11"/>
          <p:cNvGrpSpPr>
            <a:grpSpLocks/>
          </p:cNvGrpSpPr>
          <p:nvPr/>
        </p:nvGrpSpPr>
        <p:grpSpPr bwMode="auto">
          <a:xfrm rot="17526179">
            <a:off x="289463" y="4548283"/>
            <a:ext cx="2307435" cy="1667660"/>
            <a:chOff x="4765" y="4780"/>
            <a:chExt cx="1355" cy="760"/>
          </a:xfrm>
          <a:scene3d>
            <a:camera prst="isometricOffAxis2Top">
              <a:rot lat="17400000" lon="1800000" rev="19800000"/>
            </a:camera>
            <a:lightRig rig="threePt" dir="t"/>
          </a:scene3d>
        </p:grpSpPr>
        <p:sp>
          <p:nvSpPr>
            <p:cNvPr id="90" name="Line 34"/>
            <p:cNvSpPr>
              <a:spLocks noChangeShapeType="1"/>
            </p:cNvSpPr>
            <p:nvPr/>
          </p:nvSpPr>
          <p:spPr bwMode="auto">
            <a:xfrm>
              <a:off x="5585" y="5420"/>
              <a:ext cx="432"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1" name="Line 35"/>
            <p:cNvSpPr>
              <a:spLocks noChangeShapeType="1"/>
            </p:cNvSpPr>
            <p:nvPr/>
          </p:nvSpPr>
          <p:spPr bwMode="auto">
            <a:xfrm>
              <a:off x="5585" y="5350"/>
              <a:ext cx="418"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2" name="Line 36"/>
            <p:cNvSpPr>
              <a:spLocks noChangeShapeType="1"/>
            </p:cNvSpPr>
            <p:nvPr/>
          </p:nvSpPr>
          <p:spPr bwMode="auto">
            <a:xfrm>
              <a:off x="5565" y="5270"/>
              <a:ext cx="518"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3" name="Arc 37"/>
            <p:cNvSpPr>
              <a:spLocks/>
            </p:cNvSpPr>
            <p:nvPr/>
          </p:nvSpPr>
          <p:spPr bwMode="auto">
            <a:xfrm rot="6401806">
              <a:off x="5184" y="4871"/>
              <a:ext cx="202" cy="180"/>
            </a:xfrm>
            <a:custGeom>
              <a:avLst/>
              <a:gdLst>
                <a:gd name="T0" fmla="*/ 0 w 16846"/>
                <a:gd name="T1" fmla="*/ 0 h 21600"/>
                <a:gd name="T2" fmla="*/ 202 w 16846"/>
                <a:gd name="T3" fmla="*/ 67 h 21600"/>
                <a:gd name="T4" fmla="*/ 0 w 16846"/>
                <a:gd name="T5" fmla="*/ 180 h 21600"/>
                <a:gd name="T6" fmla="*/ 0 60000 65536"/>
                <a:gd name="T7" fmla="*/ 0 60000 65536"/>
                <a:gd name="T8" fmla="*/ 0 60000 65536"/>
                <a:gd name="T9" fmla="*/ 0 w 16846"/>
                <a:gd name="T10" fmla="*/ 0 h 21600"/>
                <a:gd name="T11" fmla="*/ 16846 w 16846"/>
                <a:gd name="T12" fmla="*/ 21600 h 21600"/>
              </a:gdLst>
              <a:ahLst/>
              <a:cxnLst>
                <a:cxn ang="T6">
                  <a:pos x="T0" y="T1"/>
                </a:cxn>
                <a:cxn ang="T7">
                  <a:pos x="T2" y="T3"/>
                </a:cxn>
                <a:cxn ang="T8">
                  <a:pos x="T4" y="T5"/>
                </a:cxn>
              </a:cxnLst>
              <a:rect l="T9" t="T10" r="T11" b="T12"/>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4" name="Arc 38"/>
            <p:cNvSpPr>
              <a:spLocks/>
            </p:cNvSpPr>
            <p:nvPr/>
          </p:nvSpPr>
          <p:spPr bwMode="auto">
            <a:xfrm rot="17382954" flipV="1">
              <a:off x="56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5" name="Arc 39"/>
            <p:cNvSpPr>
              <a:spLocks/>
            </p:cNvSpPr>
            <p:nvPr/>
          </p:nvSpPr>
          <p:spPr bwMode="auto">
            <a:xfrm rot="17382954" flipV="1">
              <a:off x="551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6" name="Arc 40"/>
            <p:cNvSpPr>
              <a:spLocks/>
            </p:cNvSpPr>
            <p:nvPr/>
          </p:nvSpPr>
          <p:spPr bwMode="auto">
            <a:xfrm rot="17382954" flipV="1">
              <a:off x="5686" y="517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7" name="Arc 41"/>
            <p:cNvSpPr>
              <a:spLocks/>
            </p:cNvSpPr>
            <p:nvPr/>
          </p:nvSpPr>
          <p:spPr bwMode="auto">
            <a:xfrm rot="17382954" flipV="1">
              <a:off x="54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8" name="Arc 42"/>
            <p:cNvSpPr>
              <a:spLocks/>
            </p:cNvSpPr>
            <p:nvPr/>
          </p:nvSpPr>
          <p:spPr bwMode="auto">
            <a:xfrm rot="17382954" flipV="1">
              <a:off x="558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99" name="Arc 43"/>
            <p:cNvSpPr>
              <a:spLocks/>
            </p:cNvSpPr>
            <p:nvPr/>
          </p:nvSpPr>
          <p:spPr bwMode="auto">
            <a:xfrm rot="17382954" flipV="1">
              <a:off x="55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0" name="Arc 44"/>
            <p:cNvSpPr>
              <a:spLocks/>
            </p:cNvSpPr>
            <p:nvPr/>
          </p:nvSpPr>
          <p:spPr bwMode="auto">
            <a:xfrm rot="17382954" flipV="1">
              <a:off x="57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1" name="Arc 45"/>
            <p:cNvSpPr>
              <a:spLocks/>
            </p:cNvSpPr>
            <p:nvPr/>
          </p:nvSpPr>
          <p:spPr bwMode="auto">
            <a:xfrm rot="17382954" flipV="1">
              <a:off x="5756" y="525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2" name="Arc 46"/>
            <p:cNvSpPr>
              <a:spLocks/>
            </p:cNvSpPr>
            <p:nvPr/>
          </p:nvSpPr>
          <p:spPr bwMode="auto">
            <a:xfrm rot="17382954" flipV="1">
              <a:off x="558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3" name="Arc 47"/>
            <p:cNvSpPr>
              <a:spLocks/>
            </p:cNvSpPr>
            <p:nvPr/>
          </p:nvSpPr>
          <p:spPr bwMode="auto">
            <a:xfrm rot="17382954" flipV="1">
              <a:off x="560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4" name="Arc 48"/>
            <p:cNvSpPr>
              <a:spLocks/>
            </p:cNvSpPr>
            <p:nvPr/>
          </p:nvSpPr>
          <p:spPr bwMode="auto">
            <a:xfrm rot="17382954" flipV="1">
              <a:off x="581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5" name="Arc 49"/>
            <p:cNvSpPr>
              <a:spLocks/>
            </p:cNvSpPr>
            <p:nvPr/>
          </p:nvSpPr>
          <p:spPr bwMode="auto">
            <a:xfrm rot="17382954" flipV="1">
              <a:off x="579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6" name="Arc 50"/>
            <p:cNvSpPr>
              <a:spLocks/>
            </p:cNvSpPr>
            <p:nvPr/>
          </p:nvSpPr>
          <p:spPr bwMode="auto">
            <a:xfrm rot="5400000">
              <a:off x="6020" y="5255"/>
              <a:ext cx="86" cy="115"/>
            </a:xfrm>
            <a:custGeom>
              <a:avLst/>
              <a:gdLst>
                <a:gd name="T0" fmla="*/ 0 w 43200"/>
                <a:gd name="T1" fmla="*/ 81 h 31665"/>
                <a:gd name="T2" fmla="*/ 81 w 43200"/>
                <a:gd name="T3" fmla="*/ 115 h 31665"/>
                <a:gd name="T4" fmla="*/ 43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7" name="Line 51"/>
            <p:cNvSpPr>
              <a:spLocks noChangeShapeType="1"/>
            </p:cNvSpPr>
            <p:nvPr/>
          </p:nvSpPr>
          <p:spPr bwMode="auto">
            <a:xfrm>
              <a:off x="5595" y="5490"/>
              <a:ext cx="288"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8" name="Arc 52"/>
            <p:cNvSpPr>
              <a:spLocks/>
            </p:cNvSpPr>
            <p:nvPr/>
          </p:nvSpPr>
          <p:spPr bwMode="auto">
            <a:xfrm rot="5400000">
              <a:off x="5901" y="5394"/>
              <a:ext cx="64" cy="115"/>
            </a:xfrm>
            <a:custGeom>
              <a:avLst/>
              <a:gdLst>
                <a:gd name="T0" fmla="*/ 0 w 43200"/>
                <a:gd name="T1" fmla="*/ 81 h 31665"/>
                <a:gd name="T2" fmla="*/ 60 w 43200"/>
                <a:gd name="T3" fmla="*/ 115 h 31665"/>
                <a:gd name="T4" fmla="*/ 32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09" name="Arc 53"/>
            <p:cNvSpPr>
              <a:spLocks/>
            </p:cNvSpPr>
            <p:nvPr/>
          </p:nvSpPr>
          <p:spPr bwMode="auto">
            <a:xfrm rot="17382954" flipV="1">
              <a:off x="569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0" name="Arc 54"/>
            <p:cNvSpPr>
              <a:spLocks/>
            </p:cNvSpPr>
            <p:nvPr/>
          </p:nvSpPr>
          <p:spPr bwMode="auto">
            <a:xfrm rot="17382954" flipV="1">
              <a:off x="554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1" name="Arc 55"/>
            <p:cNvSpPr>
              <a:spLocks/>
            </p:cNvSpPr>
            <p:nvPr/>
          </p:nvSpPr>
          <p:spPr bwMode="auto">
            <a:xfrm rot="17382954" flipV="1">
              <a:off x="552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2" name="Arc 56"/>
            <p:cNvSpPr>
              <a:spLocks/>
            </p:cNvSpPr>
            <p:nvPr/>
          </p:nvSpPr>
          <p:spPr bwMode="auto">
            <a:xfrm rot="10295798">
              <a:off x="4945" y="536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3" name="Arc 57"/>
            <p:cNvSpPr>
              <a:spLocks/>
            </p:cNvSpPr>
            <p:nvPr/>
          </p:nvSpPr>
          <p:spPr bwMode="auto">
            <a:xfrm rot="1989342" flipH="1">
              <a:off x="5185" y="4780"/>
              <a:ext cx="130" cy="374"/>
            </a:xfrm>
            <a:custGeom>
              <a:avLst/>
              <a:gdLst>
                <a:gd name="T0" fmla="*/ 0 w 21600"/>
                <a:gd name="T1" fmla="*/ 0 h 21600"/>
                <a:gd name="T2" fmla="*/ 130 w 21600"/>
                <a:gd name="T3" fmla="*/ 374 h 21600"/>
                <a:gd name="T4" fmla="*/ 0 w 21600"/>
                <a:gd name="T5" fmla="*/ 37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4" name="Arc 58"/>
            <p:cNvSpPr>
              <a:spLocks/>
            </p:cNvSpPr>
            <p:nvPr/>
          </p:nvSpPr>
          <p:spPr bwMode="auto">
            <a:xfrm rot="2056161">
              <a:off x="5303" y="4824"/>
              <a:ext cx="101" cy="115"/>
            </a:xfrm>
            <a:custGeom>
              <a:avLst/>
              <a:gdLst>
                <a:gd name="T0" fmla="*/ 0 w 43200"/>
                <a:gd name="T1" fmla="*/ 81 h 31665"/>
                <a:gd name="T2" fmla="*/ 95 w 43200"/>
                <a:gd name="T3" fmla="*/ 115 h 31665"/>
                <a:gd name="T4" fmla="*/ 51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5" name="Line 59"/>
            <p:cNvSpPr>
              <a:spLocks noChangeShapeType="1"/>
            </p:cNvSpPr>
            <p:nvPr/>
          </p:nvSpPr>
          <p:spPr bwMode="auto">
            <a:xfrm>
              <a:off x="4765" y="5440"/>
              <a:ext cx="187"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6" name="Arc 60"/>
            <p:cNvSpPr>
              <a:spLocks/>
            </p:cNvSpPr>
            <p:nvPr/>
          </p:nvSpPr>
          <p:spPr bwMode="auto">
            <a:xfrm rot="10800000">
              <a:off x="5285" y="503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7" name="Arc 61"/>
            <p:cNvSpPr>
              <a:spLocks/>
            </p:cNvSpPr>
            <p:nvPr/>
          </p:nvSpPr>
          <p:spPr bwMode="auto">
            <a:xfrm rot="17382954" flipV="1">
              <a:off x="542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8" name="Arc 62"/>
            <p:cNvSpPr>
              <a:spLocks/>
            </p:cNvSpPr>
            <p:nvPr/>
          </p:nvSpPr>
          <p:spPr bwMode="auto">
            <a:xfrm rot="5400000">
              <a:off x="5987" y="5328"/>
              <a:ext cx="72" cy="115"/>
            </a:xfrm>
            <a:custGeom>
              <a:avLst/>
              <a:gdLst>
                <a:gd name="T0" fmla="*/ 0 w 43200"/>
                <a:gd name="T1" fmla="*/ 81 h 31665"/>
                <a:gd name="T2" fmla="*/ 68 w 43200"/>
                <a:gd name="T3" fmla="*/ 115 h 31665"/>
                <a:gd name="T4" fmla="*/ 36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19" name="Arc 63"/>
            <p:cNvSpPr>
              <a:spLocks/>
            </p:cNvSpPr>
            <p:nvPr/>
          </p:nvSpPr>
          <p:spPr bwMode="auto">
            <a:xfrm rot="17382954" flipV="1">
              <a:off x="5231" y="4854"/>
              <a:ext cx="29" cy="181"/>
            </a:xfrm>
            <a:custGeom>
              <a:avLst/>
              <a:gdLst>
                <a:gd name="T0" fmla="*/ 0 w 15835"/>
                <a:gd name="T1" fmla="*/ 0 h 21600"/>
                <a:gd name="T2" fmla="*/ 29 w 15835"/>
                <a:gd name="T3" fmla="*/ 58 h 21600"/>
                <a:gd name="T4" fmla="*/ 0 w 15835"/>
                <a:gd name="T5" fmla="*/ 181 h 21600"/>
                <a:gd name="T6" fmla="*/ 0 60000 65536"/>
                <a:gd name="T7" fmla="*/ 0 60000 65536"/>
                <a:gd name="T8" fmla="*/ 0 60000 65536"/>
                <a:gd name="T9" fmla="*/ 0 w 15835"/>
                <a:gd name="T10" fmla="*/ 0 h 21600"/>
                <a:gd name="T11" fmla="*/ 15835 w 15835"/>
                <a:gd name="T12" fmla="*/ 21600 h 21600"/>
              </a:gdLst>
              <a:ahLst/>
              <a:cxnLst>
                <a:cxn ang="T6">
                  <a:pos x="T0" y="T1"/>
                </a:cxn>
                <a:cxn ang="T7">
                  <a:pos x="T2" y="T3"/>
                </a:cxn>
                <a:cxn ang="T8">
                  <a:pos x="T4" y="T5"/>
                </a:cxn>
              </a:cxnLst>
              <a:rect l="T9" t="T10" r="T11" b="T12"/>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0" name="Arc 64"/>
            <p:cNvSpPr>
              <a:spLocks/>
            </p:cNvSpPr>
            <p:nvPr/>
          </p:nvSpPr>
          <p:spPr bwMode="auto">
            <a:xfrm rot="4595910" flipV="1">
              <a:off x="5166" y="4919"/>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1" name="Arc 65"/>
            <p:cNvSpPr>
              <a:spLocks/>
            </p:cNvSpPr>
            <p:nvPr/>
          </p:nvSpPr>
          <p:spPr bwMode="auto">
            <a:xfrm rot="5400000">
              <a:off x="5999" y="5196"/>
              <a:ext cx="58" cy="86"/>
            </a:xfrm>
            <a:custGeom>
              <a:avLst/>
              <a:gdLst>
                <a:gd name="T0" fmla="*/ 0 w 43200"/>
                <a:gd name="T1" fmla="*/ 61 h 31665"/>
                <a:gd name="T2" fmla="*/ 55 w 43200"/>
                <a:gd name="T3" fmla="*/ 86 h 31665"/>
                <a:gd name="T4" fmla="*/ 29 w 43200"/>
                <a:gd name="T5" fmla="*/ 59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2" name="Arc 66"/>
            <p:cNvSpPr>
              <a:spLocks/>
            </p:cNvSpPr>
            <p:nvPr/>
          </p:nvSpPr>
          <p:spPr bwMode="auto">
            <a:xfrm rot="17382954" flipV="1">
              <a:off x="542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3" name="Arc 67"/>
            <p:cNvSpPr>
              <a:spLocks/>
            </p:cNvSpPr>
            <p:nvPr/>
          </p:nvSpPr>
          <p:spPr bwMode="auto">
            <a:xfrm rot="17382954" flipV="1">
              <a:off x="5386" y="516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4" name="Arc 68"/>
            <p:cNvSpPr>
              <a:spLocks/>
            </p:cNvSpPr>
            <p:nvPr/>
          </p:nvSpPr>
          <p:spPr bwMode="auto">
            <a:xfrm rot="-7538389">
              <a:off x="5368" y="525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5" name="Arc 69"/>
            <p:cNvSpPr>
              <a:spLocks/>
            </p:cNvSpPr>
            <p:nvPr/>
          </p:nvSpPr>
          <p:spPr bwMode="auto">
            <a:xfrm rot="-6355699">
              <a:off x="5242" y="5186"/>
              <a:ext cx="230" cy="130"/>
            </a:xfrm>
            <a:custGeom>
              <a:avLst/>
              <a:gdLst>
                <a:gd name="T0" fmla="*/ 0 w 21600"/>
                <a:gd name="T1" fmla="*/ 0 h 21600"/>
                <a:gd name="T2" fmla="*/ 230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6" name="Arc 70"/>
            <p:cNvSpPr>
              <a:spLocks/>
            </p:cNvSpPr>
            <p:nvPr/>
          </p:nvSpPr>
          <p:spPr bwMode="auto">
            <a:xfrm rot="8974941">
              <a:off x="5026" y="5129"/>
              <a:ext cx="288" cy="130"/>
            </a:xfrm>
            <a:custGeom>
              <a:avLst/>
              <a:gdLst>
                <a:gd name="T0" fmla="*/ 0 w 21600"/>
                <a:gd name="T1" fmla="*/ 0 h 21600"/>
                <a:gd name="T2" fmla="*/ 288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7" name="Arc 71"/>
            <p:cNvSpPr>
              <a:spLocks/>
            </p:cNvSpPr>
            <p:nvPr/>
          </p:nvSpPr>
          <p:spPr bwMode="auto">
            <a:xfrm rot="-3471052">
              <a:off x="4928" y="511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8" name="Line 72"/>
            <p:cNvSpPr>
              <a:spLocks noChangeShapeType="1"/>
            </p:cNvSpPr>
            <p:nvPr/>
          </p:nvSpPr>
          <p:spPr bwMode="auto">
            <a:xfrm>
              <a:off x="4765" y="5200"/>
              <a:ext cx="187"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29" name="Arc 73"/>
            <p:cNvSpPr>
              <a:spLocks/>
            </p:cNvSpPr>
            <p:nvPr/>
          </p:nvSpPr>
          <p:spPr bwMode="auto">
            <a:xfrm rot="8303060" flipV="1">
              <a:off x="4895" y="524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30" name="Arc 74"/>
            <p:cNvSpPr>
              <a:spLocks/>
            </p:cNvSpPr>
            <p:nvPr/>
          </p:nvSpPr>
          <p:spPr bwMode="auto">
            <a:xfrm rot="8303060" flipV="1">
              <a:off x="4925" y="530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grpSp>
      <p:cxnSp>
        <p:nvCxnSpPr>
          <p:cNvPr id="131" name="Straight Arrow Connector 130"/>
          <p:cNvCxnSpPr/>
          <p:nvPr/>
        </p:nvCxnSpPr>
        <p:spPr>
          <a:xfrm rot="10800000">
            <a:off x="2827316" y="4548283"/>
            <a:ext cx="1447800"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10800000">
            <a:off x="2827316" y="6377083"/>
            <a:ext cx="1447800"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0800000">
            <a:off x="2827316" y="5003897"/>
            <a:ext cx="1447800" cy="1587"/>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10800000">
            <a:off x="2827316" y="5461097"/>
            <a:ext cx="1447800" cy="1587"/>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0800000">
            <a:off x="2827316" y="5919883"/>
            <a:ext cx="1447800"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136" name="Text Box 32"/>
          <p:cNvSpPr txBox="1">
            <a:spLocks noChangeArrowheads="1"/>
          </p:cNvSpPr>
          <p:nvPr/>
        </p:nvSpPr>
        <p:spPr bwMode="auto">
          <a:xfrm>
            <a:off x="541253" y="4025567"/>
            <a:ext cx="533400" cy="43656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dirty="0">
                <a:solidFill>
                  <a:srgbClr val="0000CC"/>
                </a:solidFill>
                <a:effectLst>
                  <a:outerShdw blurRad="38100" dist="38100" dir="2700000" algn="tl">
                    <a:srgbClr val="C0C0C0"/>
                  </a:outerShdw>
                </a:effectLst>
                <a:latin typeface="Times New Roman" pitchFamily="18" charset="0"/>
              </a:rPr>
              <a:t>B</a:t>
            </a:r>
          </a:p>
        </p:txBody>
      </p:sp>
      <p:cxnSp>
        <p:nvCxnSpPr>
          <p:cNvPr id="137" name="Straight Arrow Connector 136"/>
          <p:cNvCxnSpPr/>
          <p:nvPr/>
        </p:nvCxnSpPr>
        <p:spPr>
          <a:xfrm rot="5400000" flipH="1" flipV="1">
            <a:off x="350338" y="5059161"/>
            <a:ext cx="10668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1531918" y="4727075"/>
            <a:ext cx="30590" cy="8118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0" name="Text Box 34"/>
          <p:cNvSpPr txBox="1">
            <a:spLocks noChangeArrowheads="1"/>
          </p:cNvSpPr>
          <p:nvPr/>
        </p:nvSpPr>
        <p:spPr bwMode="auto">
          <a:xfrm>
            <a:off x="456778" y="6313687"/>
            <a:ext cx="533400" cy="430213"/>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dirty="0">
                <a:solidFill>
                  <a:srgbClr val="FF0000"/>
                </a:solidFill>
                <a:effectLst>
                  <a:outerShdw blurRad="38100" dist="38100" dir="2700000" algn="tl">
                    <a:srgbClr val="C0C0C0"/>
                  </a:outerShdw>
                </a:effectLst>
                <a:latin typeface="VNI-Meli" pitchFamily="2" charset="0"/>
              </a:rPr>
              <a:t>A</a:t>
            </a:r>
          </a:p>
        </p:txBody>
      </p:sp>
    </p:spTree>
    <p:extLst>
      <p:ext uri="{BB962C8B-B14F-4D97-AF65-F5344CB8AC3E}">
        <p14:creationId xmlns:p14="http://schemas.microsoft.com/office/powerpoint/2010/main" val="24435910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repeatCount="3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8" presetID="22" presetClass="entr" presetSubtype="2" repeatCount="300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1000"/>
                                        <p:tgtEl>
                                          <p:spTgt spid="23"/>
                                        </p:tgtEl>
                                      </p:cBhvr>
                                    </p:animEffec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2" presetClass="entr" presetSubtype="2" repeatCount="300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1000"/>
                                        <p:tgtEl>
                                          <p:spTgt spid="24"/>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22" presetClass="entr" presetSubtype="2" repeatCount="300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1000"/>
                                        <p:tgtEl>
                                          <p:spTgt spid="25"/>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0-#ppt_w/2"/>
                                          </p:val>
                                        </p:tav>
                                        <p:tav tm="100000">
                                          <p:val>
                                            <p:strVal val="#ppt_x"/>
                                          </p:val>
                                        </p:tav>
                                      </p:tavLst>
                                    </p:anim>
                                    <p:anim calcmode="lin" valueType="num">
                                      <p:cBhvr additive="base">
                                        <p:cTn id="22" dur="500" fill="hold"/>
                                        <p:tgtEl>
                                          <p:spTgt spid="8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 calcmode="lin" valueType="num">
                                      <p:cBhvr additive="base">
                                        <p:cTn id="25" dur="500" fill="hold"/>
                                        <p:tgtEl>
                                          <p:spTgt spid="136"/>
                                        </p:tgtEl>
                                        <p:attrNameLst>
                                          <p:attrName>ppt_x</p:attrName>
                                        </p:attrNameLst>
                                      </p:cBhvr>
                                      <p:tavLst>
                                        <p:tav tm="0">
                                          <p:val>
                                            <p:strVal val="0-#ppt_w/2"/>
                                          </p:val>
                                        </p:tav>
                                        <p:tav tm="100000">
                                          <p:val>
                                            <p:strVal val="#ppt_x"/>
                                          </p:val>
                                        </p:tav>
                                      </p:tavLst>
                                    </p:anim>
                                    <p:anim calcmode="lin" valueType="num">
                                      <p:cBhvr additive="base">
                                        <p:cTn id="26" dur="500" fill="hold"/>
                                        <p:tgtEl>
                                          <p:spTgt spid="13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anim calcmode="lin" valueType="num">
                                      <p:cBhvr additive="base">
                                        <p:cTn id="29" dur="500" fill="hold"/>
                                        <p:tgtEl>
                                          <p:spTgt spid="140"/>
                                        </p:tgtEl>
                                        <p:attrNameLst>
                                          <p:attrName>ppt_x</p:attrName>
                                        </p:attrNameLst>
                                      </p:cBhvr>
                                      <p:tavLst>
                                        <p:tav tm="0">
                                          <p:val>
                                            <p:strVal val="0-#ppt_w/2"/>
                                          </p:val>
                                        </p:tav>
                                        <p:tav tm="100000">
                                          <p:val>
                                            <p:strVal val="#ppt_x"/>
                                          </p:val>
                                        </p:tav>
                                      </p:tavLst>
                                    </p:anim>
                                    <p:anim calcmode="lin" valueType="num">
                                      <p:cBhvr additive="base">
                                        <p:cTn id="30"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repeatCount="3000" fill="hold" nodeType="click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wipe(down)">
                                      <p:cBhvr>
                                        <p:cTn id="35" dur="1000"/>
                                        <p:tgtEl>
                                          <p:spTgt spid="137"/>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2" repeatCount="3000"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wipe(right)">
                                      <p:cBhvr>
                                        <p:cTn id="40" dur="1000"/>
                                        <p:tgtEl>
                                          <p:spTgt spid="131"/>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22" presetClass="entr" presetSubtype="2" repeatCount="3000" fill="hold"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right)">
                                      <p:cBhvr>
                                        <p:cTn id="43" dur="1000"/>
                                        <p:tgtEl>
                                          <p:spTgt spid="133"/>
                                        </p:tgtEl>
                                      </p:cBhvr>
                                    </p:animEffect>
                                  </p:childTnLst>
                                </p:cTn>
                              </p:par>
                              <p:par>
                                <p:cTn id="44" presetID="22" presetClass="entr" presetSubtype="2" repeatCount="3000" fill="hold"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right)">
                                      <p:cBhvr>
                                        <p:cTn id="46" dur="1000"/>
                                        <p:tgtEl>
                                          <p:spTgt spid="134"/>
                                        </p:tgtEl>
                                      </p:cBhvr>
                                    </p:animEffect>
                                  </p:childTnLst>
                                </p:cTn>
                              </p:par>
                              <p:par>
                                <p:cTn id="47" presetID="22" presetClass="entr" presetSubtype="2" repeatCount="3000" fill="hold"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right)">
                                      <p:cBhvr>
                                        <p:cTn id="49" dur="1000"/>
                                        <p:tgtEl>
                                          <p:spTgt spid="135"/>
                                        </p:tgtEl>
                                      </p:cBhvr>
                                    </p:animEffect>
                                  </p:childTnLst>
                                </p:cTn>
                              </p:par>
                              <p:par>
                                <p:cTn id="50" presetID="22" presetClass="entr" presetSubtype="2" repeatCount="3000" fill="hold" nodeType="with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wipe(right)">
                                      <p:cBhvr>
                                        <p:cTn id="52" dur="1000"/>
                                        <p:tgtEl>
                                          <p:spTgt spid="13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9"/>
                                        </p:tgtEl>
                                        <p:attrNameLst>
                                          <p:attrName>style.visibility</p:attrName>
                                        </p:attrNameLst>
                                      </p:cBhvr>
                                      <p:to>
                                        <p:strVal val="visible"/>
                                      </p:to>
                                    </p:set>
                                    <p:anim calcmode="lin" valueType="num">
                                      <p:cBhvr additive="base">
                                        <p:cTn id="57" dur="500" fill="hold"/>
                                        <p:tgtEl>
                                          <p:spTgt spid="89"/>
                                        </p:tgtEl>
                                        <p:attrNameLst>
                                          <p:attrName>ppt_x</p:attrName>
                                        </p:attrNameLst>
                                      </p:cBhvr>
                                      <p:tavLst>
                                        <p:tav tm="0">
                                          <p:val>
                                            <p:strVal val="#ppt_x"/>
                                          </p:val>
                                        </p:tav>
                                        <p:tav tm="100000">
                                          <p:val>
                                            <p:strVal val="#ppt_x"/>
                                          </p:val>
                                        </p:tav>
                                      </p:tavLst>
                                    </p:anim>
                                    <p:anim calcmode="lin" valueType="num">
                                      <p:cBhvr additive="base">
                                        <p:cTn id="5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repeatCount="3000" fill="hold" nodeType="click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wipe(down)">
                                      <p:cBhvr>
                                        <p:cTn id="63" dur="1000"/>
                                        <p:tgtEl>
                                          <p:spTgt spid="138"/>
                                        </p:tgtEl>
                                      </p:cBhvr>
                                    </p:animEffec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4" fill="hold">
                      <p:stCondLst>
                        <p:cond delay="indefinite"/>
                      </p:stCondLst>
                      <p:childTnLst>
                        <p:par>
                          <p:cTn id="65" fill="hold">
                            <p:stCondLst>
                              <p:cond delay="0"/>
                            </p:stCondLst>
                            <p:childTnLst>
                              <p:par>
                                <p:cTn id="66" presetID="64" presetClass="path" presetSubtype="0" accel="50000" decel="50000" fill="hold" nodeType="clickEffect">
                                  <p:stCondLst>
                                    <p:cond delay="0"/>
                                  </p:stCondLst>
                                  <p:childTnLst>
                                    <p:animMotion origin="layout" path="M -2.91667E-6 3.7037E-7 L 0.01055 -0.36435 " pathEditMode="relative" rAng="0" ptsTypes="AA">
                                      <p:cBhvr>
                                        <p:cTn id="67" dur="2000" fill="hold"/>
                                        <p:tgtEl>
                                          <p:spTgt spid="138"/>
                                        </p:tgtEl>
                                        <p:attrNameLst>
                                          <p:attrName>ppt_x</p:attrName>
                                          <p:attrName>ppt_y</p:attrName>
                                        </p:attrNameLst>
                                      </p:cBhvr>
                                      <p:rCtr x="521" y="-18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Box 10"/>
          <p:cNvSpPr txBox="1">
            <a:spLocks noChangeArrowheads="1"/>
          </p:cNvSpPr>
          <p:nvPr/>
        </p:nvSpPr>
        <p:spPr bwMode="auto">
          <a:xfrm>
            <a:off x="581891" y="734292"/>
            <a:ext cx="11042073" cy="1200329"/>
          </a:xfrm>
          <a:prstGeom prst="rect">
            <a:avLst/>
          </a:prstGeom>
          <a:noFill/>
          <a:ln w="38100">
            <a:solidFill>
              <a:srgbClr val="FF0000"/>
            </a:solidFill>
            <a:miter lim="800000"/>
            <a:headEnd/>
            <a:tailEnd/>
          </a:ln>
        </p:spPr>
        <p:txBody>
          <a:bodyPr wrap="square">
            <a:spAutoFit/>
          </a:bodyPr>
          <a:lstStyle/>
          <a:p>
            <a:pPr algn="just" eaLnBrk="0" hangingPunct="0">
              <a:spcBef>
                <a:spcPct val="50000"/>
              </a:spcBef>
            </a:pPr>
            <a:r>
              <a:rPr lang="en-US" sz="2400" b="1" dirty="0" smtClean="0">
                <a:solidFill>
                  <a:srgbClr val="FF3399"/>
                </a:solidFill>
                <a:latin typeface="Times New Roman" pitchFamily="18" charset="0"/>
              </a:rPr>
              <a:t>C4. </a:t>
            </a:r>
            <a:r>
              <a:rPr lang="en-US" sz="2400" b="1" dirty="0" smtClean="0">
                <a:latin typeface="Times New Roman" pitchFamily="18" charset="0"/>
              </a:rPr>
              <a:t>Biểu diễn lực điện từ tác dụng lên các đoạn AB , CD của khung dây dẫn có dòng điện chạy qua trong hình 27.5a, b , c. Các cặp lực điện từ tác dụng lên AB và CD trong mỗi trường hợp có tác dụng gì đối với khung dây?</a:t>
            </a:r>
            <a:endParaRPr lang="en-US" sz="2400" b="1" dirty="0">
              <a:latin typeface="Times New Roman" pitchFamily="18" charset="0"/>
            </a:endParaRPr>
          </a:p>
        </p:txBody>
      </p:sp>
      <p:sp>
        <p:nvSpPr>
          <p:cNvPr id="4" name="Rectangle 2"/>
          <p:cNvSpPr txBox="1">
            <a:spLocks noChangeArrowheads="1"/>
          </p:cNvSpPr>
          <p:nvPr/>
        </p:nvSpPr>
        <p:spPr>
          <a:xfrm>
            <a:off x="4617174" y="48440"/>
            <a:ext cx="2910718" cy="514350"/>
          </a:xfrm>
          <a:prstGeom prst="roundRect">
            <a:avLst/>
          </a:prstGeom>
          <a:solidFill>
            <a:schemeClr val="accent1">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pic>
        <p:nvPicPr>
          <p:cNvPr id="5" name="Picture 97" descr="h6.bmp"/>
          <p:cNvPicPr>
            <a:picLocks noChangeAspect="1"/>
          </p:cNvPicPr>
          <p:nvPr/>
        </p:nvPicPr>
        <p:blipFill>
          <a:blip r:embed="rId4"/>
          <a:srcRect/>
          <a:stretch>
            <a:fillRect/>
          </a:stretch>
        </p:blipFill>
        <p:spPr bwMode="auto">
          <a:xfrm>
            <a:off x="4561609" y="2377010"/>
            <a:ext cx="3209925" cy="1981200"/>
          </a:xfrm>
          <a:prstGeom prst="rect">
            <a:avLst/>
          </a:prstGeom>
          <a:noFill/>
          <a:ln w="9525">
            <a:noFill/>
            <a:miter lim="800000"/>
            <a:headEnd/>
            <a:tailEnd/>
          </a:ln>
        </p:spPr>
      </p:pic>
      <p:pic>
        <p:nvPicPr>
          <p:cNvPr id="6" name="Picture 96" descr="h5.bmp"/>
          <p:cNvPicPr>
            <a:picLocks noChangeAspect="1"/>
          </p:cNvPicPr>
          <p:nvPr/>
        </p:nvPicPr>
        <p:blipFill>
          <a:blip r:embed="rId5"/>
          <a:srcRect/>
          <a:stretch>
            <a:fillRect/>
          </a:stretch>
        </p:blipFill>
        <p:spPr bwMode="auto">
          <a:xfrm>
            <a:off x="581891" y="2377010"/>
            <a:ext cx="3114675" cy="1981200"/>
          </a:xfrm>
          <a:prstGeom prst="rect">
            <a:avLst/>
          </a:prstGeom>
          <a:noFill/>
          <a:ln w="9525">
            <a:noFill/>
            <a:miter lim="800000"/>
            <a:headEnd/>
            <a:tailEnd/>
          </a:ln>
        </p:spPr>
      </p:pic>
      <p:pic>
        <p:nvPicPr>
          <p:cNvPr id="7" name="Picture 98" descr="h7.bmp"/>
          <p:cNvPicPr>
            <a:picLocks noChangeAspect="1"/>
          </p:cNvPicPr>
          <p:nvPr/>
        </p:nvPicPr>
        <p:blipFill>
          <a:blip r:embed="rId6"/>
          <a:srcRect/>
          <a:stretch>
            <a:fillRect/>
          </a:stretch>
        </p:blipFill>
        <p:spPr bwMode="auto">
          <a:xfrm>
            <a:off x="8442614" y="2300810"/>
            <a:ext cx="3181350" cy="2057400"/>
          </a:xfrm>
          <a:prstGeom prst="rect">
            <a:avLst/>
          </a:prstGeom>
          <a:noFill/>
          <a:ln w="9525">
            <a:noFill/>
            <a:miter lim="800000"/>
            <a:headEnd/>
            <a:tailEnd/>
          </a:ln>
        </p:spPr>
      </p:pic>
      <p:cxnSp>
        <p:nvCxnSpPr>
          <p:cNvPr id="8" name="Straight Arrow Connector 7"/>
          <p:cNvCxnSpPr/>
          <p:nvPr/>
        </p:nvCxnSpPr>
        <p:spPr>
          <a:xfrm flipH="1" flipV="1">
            <a:off x="1617085" y="2797987"/>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557770" y="2936532"/>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423122" y="3060277"/>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298431" y="3213624"/>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66" name="Text Box 171"/>
          <p:cNvSpPr txBox="1">
            <a:spLocks noChangeArrowheads="1"/>
          </p:cNvSpPr>
          <p:nvPr/>
        </p:nvSpPr>
        <p:spPr bwMode="auto">
          <a:xfrm>
            <a:off x="-279111" y="3497642"/>
            <a:ext cx="1516063" cy="2359025"/>
          </a:xfrm>
          <a:prstGeom prst="rect">
            <a:avLst/>
          </a:prstGeom>
          <a:noFill/>
          <a:ln w="9525">
            <a:noFill/>
            <a:miter lim="800000"/>
            <a:headEnd/>
            <a:tailEnd/>
          </a:ln>
        </p:spPr>
        <p:txBody>
          <a:bodyPr/>
          <a:lstStyle/>
          <a:p>
            <a:endParaRPr lang="vi-VN">
              <a:latin typeface="Arial" charset="0"/>
            </a:endParaRPr>
          </a:p>
        </p:txBody>
      </p:sp>
      <p:cxnSp>
        <p:nvCxnSpPr>
          <p:cNvPr id="67" name="Straight Arrow Connector 85"/>
          <p:cNvCxnSpPr>
            <a:cxnSpLocks noChangeShapeType="1"/>
          </p:cNvCxnSpPr>
          <p:nvPr/>
        </p:nvCxnSpPr>
        <p:spPr bwMode="auto">
          <a:xfrm>
            <a:off x="3203863" y="5018466"/>
            <a:ext cx="304800" cy="1588"/>
          </a:xfrm>
          <a:prstGeom prst="straightConnector1">
            <a:avLst/>
          </a:prstGeom>
          <a:noFill/>
          <a:ln w="38100" algn="ctr">
            <a:solidFill>
              <a:schemeClr val="bg1"/>
            </a:solidFill>
            <a:round/>
            <a:headEnd/>
            <a:tailEnd type="arrow" w="med" len="med"/>
          </a:ln>
        </p:spPr>
      </p:cxnSp>
      <p:cxnSp>
        <p:nvCxnSpPr>
          <p:cNvPr id="68" name="Straight Arrow Connector 86"/>
          <p:cNvCxnSpPr>
            <a:cxnSpLocks noChangeShapeType="1"/>
          </p:cNvCxnSpPr>
          <p:nvPr/>
        </p:nvCxnSpPr>
        <p:spPr bwMode="auto">
          <a:xfrm>
            <a:off x="3702338" y="5018466"/>
            <a:ext cx="304800" cy="1588"/>
          </a:xfrm>
          <a:prstGeom prst="straightConnector1">
            <a:avLst/>
          </a:prstGeom>
          <a:noFill/>
          <a:ln w="38100" algn="ctr">
            <a:solidFill>
              <a:schemeClr val="bg1"/>
            </a:solidFill>
            <a:round/>
            <a:headEnd/>
            <a:tailEnd type="arrow" w="med" len="med"/>
          </a:ln>
        </p:spPr>
      </p:cxnSp>
      <p:sp>
        <p:nvSpPr>
          <p:cNvPr id="69" name="AutoShape 42"/>
          <p:cNvSpPr>
            <a:spLocks noChangeArrowheads="1"/>
          </p:cNvSpPr>
          <p:nvPr/>
        </p:nvSpPr>
        <p:spPr bwMode="auto">
          <a:xfrm rot="12469405" flipH="1" flipV="1">
            <a:off x="848649" y="4048530"/>
            <a:ext cx="307679" cy="2237584"/>
          </a:xfrm>
          <a:prstGeom prst="can">
            <a:avLst>
              <a:gd name="adj" fmla="val 65133"/>
            </a:avLst>
          </a:prstGeom>
          <a:gradFill rotWithShape="1">
            <a:gsLst>
              <a:gs pos="0">
                <a:srgbClr val="FFFFFF">
                  <a:alpha val="0"/>
                </a:srgbClr>
              </a:gs>
              <a:gs pos="100000">
                <a:srgbClr val="FFCC99"/>
              </a:gs>
            </a:gsLst>
            <a:lin ang="0" scaled="1"/>
          </a:gradFill>
          <a:ln w="28575">
            <a:solidFill>
              <a:srgbClr val="FFC000"/>
            </a:solidFill>
            <a:round/>
            <a:headEnd/>
            <a:tailEnd/>
          </a:ln>
          <a:scene3d>
            <a:camera prst="perspectiveLeft"/>
            <a:lightRig rig="threePt" dir="t"/>
          </a:scene3d>
        </p:spPr>
        <p:txBody>
          <a:bodyPr vert="eaVert"/>
          <a:lstStyle/>
          <a:p>
            <a:pPr>
              <a:defRPr/>
            </a:pPr>
            <a:endParaRPr lang="en-US"/>
          </a:p>
        </p:txBody>
      </p:sp>
      <p:grpSp>
        <p:nvGrpSpPr>
          <p:cNvPr id="70" name="Group 11"/>
          <p:cNvGrpSpPr>
            <a:grpSpLocks/>
          </p:cNvGrpSpPr>
          <p:nvPr/>
        </p:nvGrpSpPr>
        <p:grpSpPr bwMode="auto">
          <a:xfrm rot="17526179">
            <a:off x="612036" y="4348114"/>
            <a:ext cx="2307435" cy="1667660"/>
            <a:chOff x="4765" y="4780"/>
            <a:chExt cx="1355" cy="760"/>
          </a:xfrm>
          <a:scene3d>
            <a:camera prst="isometricOffAxis2Top">
              <a:rot lat="18000000" lon="2400000" rev="8400000"/>
            </a:camera>
            <a:lightRig rig="threePt" dir="t"/>
          </a:scene3d>
        </p:grpSpPr>
        <p:sp>
          <p:nvSpPr>
            <p:cNvPr id="71" name="Line 34"/>
            <p:cNvSpPr>
              <a:spLocks noChangeShapeType="1"/>
            </p:cNvSpPr>
            <p:nvPr/>
          </p:nvSpPr>
          <p:spPr bwMode="auto">
            <a:xfrm>
              <a:off x="5585" y="5420"/>
              <a:ext cx="432"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2" name="Line 35"/>
            <p:cNvSpPr>
              <a:spLocks noChangeShapeType="1"/>
            </p:cNvSpPr>
            <p:nvPr/>
          </p:nvSpPr>
          <p:spPr bwMode="auto">
            <a:xfrm>
              <a:off x="5585" y="5350"/>
              <a:ext cx="418"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3" name="Line 36"/>
            <p:cNvSpPr>
              <a:spLocks noChangeShapeType="1"/>
            </p:cNvSpPr>
            <p:nvPr/>
          </p:nvSpPr>
          <p:spPr bwMode="auto">
            <a:xfrm>
              <a:off x="5565" y="5270"/>
              <a:ext cx="518"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4" name="Arc 37"/>
            <p:cNvSpPr>
              <a:spLocks/>
            </p:cNvSpPr>
            <p:nvPr/>
          </p:nvSpPr>
          <p:spPr bwMode="auto">
            <a:xfrm rot="6401806">
              <a:off x="5184" y="4871"/>
              <a:ext cx="202" cy="180"/>
            </a:xfrm>
            <a:custGeom>
              <a:avLst/>
              <a:gdLst>
                <a:gd name="T0" fmla="*/ 0 w 16846"/>
                <a:gd name="T1" fmla="*/ 0 h 21600"/>
                <a:gd name="T2" fmla="*/ 202 w 16846"/>
                <a:gd name="T3" fmla="*/ 67 h 21600"/>
                <a:gd name="T4" fmla="*/ 0 w 16846"/>
                <a:gd name="T5" fmla="*/ 180 h 21600"/>
                <a:gd name="T6" fmla="*/ 0 60000 65536"/>
                <a:gd name="T7" fmla="*/ 0 60000 65536"/>
                <a:gd name="T8" fmla="*/ 0 60000 65536"/>
                <a:gd name="T9" fmla="*/ 0 w 16846"/>
                <a:gd name="T10" fmla="*/ 0 h 21600"/>
                <a:gd name="T11" fmla="*/ 16846 w 16846"/>
                <a:gd name="T12" fmla="*/ 21600 h 21600"/>
              </a:gdLst>
              <a:ahLst/>
              <a:cxnLst>
                <a:cxn ang="T6">
                  <a:pos x="T0" y="T1"/>
                </a:cxn>
                <a:cxn ang="T7">
                  <a:pos x="T2" y="T3"/>
                </a:cxn>
                <a:cxn ang="T8">
                  <a:pos x="T4" y="T5"/>
                </a:cxn>
              </a:cxnLst>
              <a:rect l="T9" t="T10" r="T11" b="T12"/>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5" name="Arc 38"/>
            <p:cNvSpPr>
              <a:spLocks/>
            </p:cNvSpPr>
            <p:nvPr/>
          </p:nvSpPr>
          <p:spPr bwMode="auto">
            <a:xfrm rot="17382954" flipV="1">
              <a:off x="56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6" name="Arc 39"/>
            <p:cNvSpPr>
              <a:spLocks/>
            </p:cNvSpPr>
            <p:nvPr/>
          </p:nvSpPr>
          <p:spPr bwMode="auto">
            <a:xfrm rot="17382954" flipV="1">
              <a:off x="551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7" name="Arc 40"/>
            <p:cNvSpPr>
              <a:spLocks/>
            </p:cNvSpPr>
            <p:nvPr/>
          </p:nvSpPr>
          <p:spPr bwMode="auto">
            <a:xfrm rot="17382954" flipV="1">
              <a:off x="5686" y="517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8" name="Arc 41"/>
            <p:cNvSpPr>
              <a:spLocks/>
            </p:cNvSpPr>
            <p:nvPr/>
          </p:nvSpPr>
          <p:spPr bwMode="auto">
            <a:xfrm rot="17382954" flipV="1">
              <a:off x="54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79" name="Arc 42"/>
            <p:cNvSpPr>
              <a:spLocks/>
            </p:cNvSpPr>
            <p:nvPr/>
          </p:nvSpPr>
          <p:spPr bwMode="auto">
            <a:xfrm rot="17382954" flipV="1">
              <a:off x="558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80" name="Arc 43"/>
            <p:cNvSpPr>
              <a:spLocks/>
            </p:cNvSpPr>
            <p:nvPr/>
          </p:nvSpPr>
          <p:spPr bwMode="auto">
            <a:xfrm rot="17382954" flipV="1">
              <a:off x="55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81" name="Arc 44"/>
            <p:cNvSpPr>
              <a:spLocks/>
            </p:cNvSpPr>
            <p:nvPr/>
          </p:nvSpPr>
          <p:spPr bwMode="auto">
            <a:xfrm rot="17382954" flipV="1">
              <a:off x="57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82" name="Arc 45"/>
            <p:cNvSpPr>
              <a:spLocks/>
            </p:cNvSpPr>
            <p:nvPr/>
          </p:nvSpPr>
          <p:spPr bwMode="auto">
            <a:xfrm rot="17382954" flipV="1">
              <a:off x="5756" y="525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83" name="Arc 46"/>
            <p:cNvSpPr>
              <a:spLocks/>
            </p:cNvSpPr>
            <p:nvPr/>
          </p:nvSpPr>
          <p:spPr bwMode="auto">
            <a:xfrm rot="17382954" flipV="1">
              <a:off x="558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84" name="Arc 47"/>
            <p:cNvSpPr>
              <a:spLocks/>
            </p:cNvSpPr>
            <p:nvPr/>
          </p:nvSpPr>
          <p:spPr bwMode="auto">
            <a:xfrm rot="17382954" flipV="1">
              <a:off x="560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39" name="Arc 48"/>
            <p:cNvSpPr>
              <a:spLocks/>
            </p:cNvSpPr>
            <p:nvPr/>
          </p:nvSpPr>
          <p:spPr bwMode="auto">
            <a:xfrm rot="17382954" flipV="1">
              <a:off x="581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1" name="Arc 49"/>
            <p:cNvSpPr>
              <a:spLocks/>
            </p:cNvSpPr>
            <p:nvPr/>
          </p:nvSpPr>
          <p:spPr bwMode="auto">
            <a:xfrm rot="17382954" flipV="1">
              <a:off x="579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2" name="Arc 50"/>
            <p:cNvSpPr>
              <a:spLocks/>
            </p:cNvSpPr>
            <p:nvPr/>
          </p:nvSpPr>
          <p:spPr bwMode="auto">
            <a:xfrm rot="5400000">
              <a:off x="6020" y="5255"/>
              <a:ext cx="86" cy="115"/>
            </a:xfrm>
            <a:custGeom>
              <a:avLst/>
              <a:gdLst>
                <a:gd name="T0" fmla="*/ 0 w 43200"/>
                <a:gd name="T1" fmla="*/ 81 h 31665"/>
                <a:gd name="T2" fmla="*/ 81 w 43200"/>
                <a:gd name="T3" fmla="*/ 115 h 31665"/>
                <a:gd name="T4" fmla="*/ 43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3" name="Line 51"/>
            <p:cNvSpPr>
              <a:spLocks noChangeShapeType="1"/>
            </p:cNvSpPr>
            <p:nvPr/>
          </p:nvSpPr>
          <p:spPr bwMode="auto">
            <a:xfrm>
              <a:off x="5595" y="5490"/>
              <a:ext cx="288"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4" name="Arc 52"/>
            <p:cNvSpPr>
              <a:spLocks/>
            </p:cNvSpPr>
            <p:nvPr/>
          </p:nvSpPr>
          <p:spPr bwMode="auto">
            <a:xfrm rot="5400000">
              <a:off x="5901" y="5394"/>
              <a:ext cx="64" cy="115"/>
            </a:xfrm>
            <a:custGeom>
              <a:avLst/>
              <a:gdLst>
                <a:gd name="T0" fmla="*/ 0 w 43200"/>
                <a:gd name="T1" fmla="*/ 81 h 31665"/>
                <a:gd name="T2" fmla="*/ 60 w 43200"/>
                <a:gd name="T3" fmla="*/ 115 h 31665"/>
                <a:gd name="T4" fmla="*/ 32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5" name="Arc 53"/>
            <p:cNvSpPr>
              <a:spLocks/>
            </p:cNvSpPr>
            <p:nvPr/>
          </p:nvSpPr>
          <p:spPr bwMode="auto">
            <a:xfrm rot="17382954" flipV="1">
              <a:off x="569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6" name="Arc 54"/>
            <p:cNvSpPr>
              <a:spLocks/>
            </p:cNvSpPr>
            <p:nvPr/>
          </p:nvSpPr>
          <p:spPr bwMode="auto">
            <a:xfrm rot="17382954" flipV="1">
              <a:off x="554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7" name="Arc 55"/>
            <p:cNvSpPr>
              <a:spLocks/>
            </p:cNvSpPr>
            <p:nvPr/>
          </p:nvSpPr>
          <p:spPr bwMode="auto">
            <a:xfrm rot="17382954" flipV="1">
              <a:off x="552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8" name="Arc 56"/>
            <p:cNvSpPr>
              <a:spLocks/>
            </p:cNvSpPr>
            <p:nvPr/>
          </p:nvSpPr>
          <p:spPr bwMode="auto">
            <a:xfrm rot="10295798">
              <a:off x="4945" y="536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49" name="Arc 57"/>
            <p:cNvSpPr>
              <a:spLocks/>
            </p:cNvSpPr>
            <p:nvPr/>
          </p:nvSpPr>
          <p:spPr bwMode="auto">
            <a:xfrm rot="1989342" flipH="1">
              <a:off x="5185" y="4780"/>
              <a:ext cx="130" cy="374"/>
            </a:xfrm>
            <a:custGeom>
              <a:avLst/>
              <a:gdLst>
                <a:gd name="T0" fmla="*/ 0 w 21600"/>
                <a:gd name="T1" fmla="*/ 0 h 21600"/>
                <a:gd name="T2" fmla="*/ 130 w 21600"/>
                <a:gd name="T3" fmla="*/ 374 h 21600"/>
                <a:gd name="T4" fmla="*/ 0 w 21600"/>
                <a:gd name="T5" fmla="*/ 37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0" name="Arc 58"/>
            <p:cNvSpPr>
              <a:spLocks/>
            </p:cNvSpPr>
            <p:nvPr/>
          </p:nvSpPr>
          <p:spPr bwMode="auto">
            <a:xfrm rot="2056161">
              <a:off x="5303" y="4824"/>
              <a:ext cx="101" cy="115"/>
            </a:xfrm>
            <a:custGeom>
              <a:avLst/>
              <a:gdLst>
                <a:gd name="T0" fmla="*/ 0 w 43200"/>
                <a:gd name="T1" fmla="*/ 81 h 31665"/>
                <a:gd name="T2" fmla="*/ 95 w 43200"/>
                <a:gd name="T3" fmla="*/ 115 h 31665"/>
                <a:gd name="T4" fmla="*/ 51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1" name="Line 59"/>
            <p:cNvSpPr>
              <a:spLocks noChangeShapeType="1"/>
            </p:cNvSpPr>
            <p:nvPr/>
          </p:nvSpPr>
          <p:spPr bwMode="auto">
            <a:xfrm>
              <a:off x="4765" y="5440"/>
              <a:ext cx="187"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2" name="Arc 60"/>
            <p:cNvSpPr>
              <a:spLocks/>
            </p:cNvSpPr>
            <p:nvPr/>
          </p:nvSpPr>
          <p:spPr bwMode="auto">
            <a:xfrm rot="10800000">
              <a:off x="5285" y="503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3" name="Arc 61"/>
            <p:cNvSpPr>
              <a:spLocks/>
            </p:cNvSpPr>
            <p:nvPr/>
          </p:nvSpPr>
          <p:spPr bwMode="auto">
            <a:xfrm rot="17382954" flipV="1">
              <a:off x="542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4" name="Arc 62"/>
            <p:cNvSpPr>
              <a:spLocks/>
            </p:cNvSpPr>
            <p:nvPr/>
          </p:nvSpPr>
          <p:spPr bwMode="auto">
            <a:xfrm rot="5400000">
              <a:off x="5987" y="5328"/>
              <a:ext cx="72" cy="115"/>
            </a:xfrm>
            <a:custGeom>
              <a:avLst/>
              <a:gdLst>
                <a:gd name="T0" fmla="*/ 0 w 43200"/>
                <a:gd name="T1" fmla="*/ 81 h 31665"/>
                <a:gd name="T2" fmla="*/ 68 w 43200"/>
                <a:gd name="T3" fmla="*/ 115 h 31665"/>
                <a:gd name="T4" fmla="*/ 36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5" name="Arc 63"/>
            <p:cNvSpPr>
              <a:spLocks/>
            </p:cNvSpPr>
            <p:nvPr/>
          </p:nvSpPr>
          <p:spPr bwMode="auto">
            <a:xfrm rot="17382954" flipV="1">
              <a:off x="5231" y="4854"/>
              <a:ext cx="29" cy="181"/>
            </a:xfrm>
            <a:custGeom>
              <a:avLst/>
              <a:gdLst>
                <a:gd name="T0" fmla="*/ 0 w 15835"/>
                <a:gd name="T1" fmla="*/ 0 h 21600"/>
                <a:gd name="T2" fmla="*/ 29 w 15835"/>
                <a:gd name="T3" fmla="*/ 58 h 21600"/>
                <a:gd name="T4" fmla="*/ 0 w 15835"/>
                <a:gd name="T5" fmla="*/ 181 h 21600"/>
                <a:gd name="T6" fmla="*/ 0 60000 65536"/>
                <a:gd name="T7" fmla="*/ 0 60000 65536"/>
                <a:gd name="T8" fmla="*/ 0 60000 65536"/>
                <a:gd name="T9" fmla="*/ 0 w 15835"/>
                <a:gd name="T10" fmla="*/ 0 h 21600"/>
                <a:gd name="T11" fmla="*/ 15835 w 15835"/>
                <a:gd name="T12" fmla="*/ 21600 h 21600"/>
              </a:gdLst>
              <a:ahLst/>
              <a:cxnLst>
                <a:cxn ang="T6">
                  <a:pos x="T0" y="T1"/>
                </a:cxn>
                <a:cxn ang="T7">
                  <a:pos x="T2" y="T3"/>
                </a:cxn>
                <a:cxn ang="T8">
                  <a:pos x="T4" y="T5"/>
                </a:cxn>
              </a:cxnLst>
              <a:rect l="T9" t="T10" r="T11" b="T12"/>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6" name="Arc 64"/>
            <p:cNvSpPr>
              <a:spLocks/>
            </p:cNvSpPr>
            <p:nvPr/>
          </p:nvSpPr>
          <p:spPr bwMode="auto">
            <a:xfrm rot="4595910" flipV="1">
              <a:off x="5166" y="4919"/>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7" name="Arc 65"/>
            <p:cNvSpPr>
              <a:spLocks/>
            </p:cNvSpPr>
            <p:nvPr/>
          </p:nvSpPr>
          <p:spPr bwMode="auto">
            <a:xfrm rot="5400000">
              <a:off x="5999" y="5196"/>
              <a:ext cx="58" cy="86"/>
            </a:xfrm>
            <a:custGeom>
              <a:avLst/>
              <a:gdLst>
                <a:gd name="T0" fmla="*/ 0 w 43200"/>
                <a:gd name="T1" fmla="*/ 61 h 31665"/>
                <a:gd name="T2" fmla="*/ 55 w 43200"/>
                <a:gd name="T3" fmla="*/ 86 h 31665"/>
                <a:gd name="T4" fmla="*/ 29 w 43200"/>
                <a:gd name="T5" fmla="*/ 59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8" name="Arc 66"/>
            <p:cNvSpPr>
              <a:spLocks/>
            </p:cNvSpPr>
            <p:nvPr/>
          </p:nvSpPr>
          <p:spPr bwMode="auto">
            <a:xfrm rot="17382954" flipV="1">
              <a:off x="542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59" name="Arc 67"/>
            <p:cNvSpPr>
              <a:spLocks/>
            </p:cNvSpPr>
            <p:nvPr/>
          </p:nvSpPr>
          <p:spPr bwMode="auto">
            <a:xfrm rot="17382954" flipV="1">
              <a:off x="5386" y="516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60" name="Arc 68"/>
            <p:cNvSpPr>
              <a:spLocks/>
            </p:cNvSpPr>
            <p:nvPr/>
          </p:nvSpPr>
          <p:spPr bwMode="auto">
            <a:xfrm rot="-7538389">
              <a:off x="5368" y="525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61" name="Arc 69"/>
            <p:cNvSpPr>
              <a:spLocks/>
            </p:cNvSpPr>
            <p:nvPr/>
          </p:nvSpPr>
          <p:spPr bwMode="auto">
            <a:xfrm rot="-6355699">
              <a:off x="5242" y="5186"/>
              <a:ext cx="230" cy="130"/>
            </a:xfrm>
            <a:custGeom>
              <a:avLst/>
              <a:gdLst>
                <a:gd name="T0" fmla="*/ 0 w 21600"/>
                <a:gd name="T1" fmla="*/ 0 h 21600"/>
                <a:gd name="T2" fmla="*/ 230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62" name="Arc 70"/>
            <p:cNvSpPr>
              <a:spLocks/>
            </p:cNvSpPr>
            <p:nvPr/>
          </p:nvSpPr>
          <p:spPr bwMode="auto">
            <a:xfrm rot="8974941">
              <a:off x="5026" y="5129"/>
              <a:ext cx="288" cy="130"/>
            </a:xfrm>
            <a:custGeom>
              <a:avLst/>
              <a:gdLst>
                <a:gd name="T0" fmla="*/ 0 w 21600"/>
                <a:gd name="T1" fmla="*/ 0 h 21600"/>
                <a:gd name="T2" fmla="*/ 288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63" name="Arc 71"/>
            <p:cNvSpPr>
              <a:spLocks/>
            </p:cNvSpPr>
            <p:nvPr/>
          </p:nvSpPr>
          <p:spPr bwMode="auto">
            <a:xfrm rot="-3471052">
              <a:off x="4928" y="511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64" name="Line 72"/>
            <p:cNvSpPr>
              <a:spLocks noChangeShapeType="1"/>
            </p:cNvSpPr>
            <p:nvPr/>
          </p:nvSpPr>
          <p:spPr bwMode="auto">
            <a:xfrm>
              <a:off x="4765" y="5200"/>
              <a:ext cx="187" cy="1"/>
            </a:xfrm>
            <a:prstGeom prst="line">
              <a:avLst/>
            </a:pr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65" name="Arc 73"/>
            <p:cNvSpPr>
              <a:spLocks/>
            </p:cNvSpPr>
            <p:nvPr/>
          </p:nvSpPr>
          <p:spPr bwMode="auto">
            <a:xfrm rot="8303060" flipV="1">
              <a:off x="4895" y="524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66" name="Arc 74"/>
            <p:cNvSpPr>
              <a:spLocks/>
            </p:cNvSpPr>
            <p:nvPr/>
          </p:nvSpPr>
          <p:spPr bwMode="auto">
            <a:xfrm rot="8303060" flipV="1">
              <a:off x="4925" y="530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grpSp>
      <p:cxnSp>
        <p:nvCxnSpPr>
          <p:cNvPr id="167" name="Straight Arrow Connector 166"/>
          <p:cNvCxnSpPr/>
          <p:nvPr/>
        </p:nvCxnSpPr>
        <p:spPr>
          <a:xfrm rot="10800000">
            <a:off x="2997488" y="4408866"/>
            <a:ext cx="1447800"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10800000">
            <a:off x="2997488" y="6237666"/>
            <a:ext cx="1447800"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0800000">
            <a:off x="2997488" y="4864480"/>
            <a:ext cx="1447800" cy="1587"/>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10800000">
            <a:off x="2997488" y="5321680"/>
            <a:ext cx="1447800" cy="1587"/>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0800000">
            <a:off x="2997488" y="5780466"/>
            <a:ext cx="1447800"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172" name="Text Box 32"/>
          <p:cNvSpPr txBox="1">
            <a:spLocks noChangeArrowheads="1"/>
          </p:cNvSpPr>
          <p:nvPr/>
        </p:nvSpPr>
        <p:spPr bwMode="auto">
          <a:xfrm>
            <a:off x="488607" y="3972303"/>
            <a:ext cx="533400" cy="43656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a:solidFill>
                  <a:srgbClr val="0000CC"/>
                </a:solidFill>
                <a:effectLst>
                  <a:outerShdw blurRad="38100" dist="38100" dir="2700000" algn="tl">
                    <a:srgbClr val="C0C0C0"/>
                  </a:outerShdw>
                </a:effectLst>
                <a:latin typeface="Times New Roman" pitchFamily="18" charset="0"/>
              </a:rPr>
              <a:t>C</a:t>
            </a:r>
          </a:p>
        </p:txBody>
      </p:sp>
      <p:sp>
        <p:nvSpPr>
          <p:cNvPr id="173" name="Text Box 34"/>
          <p:cNvSpPr txBox="1">
            <a:spLocks noChangeArrowheads="1"/>
          </p:cNvSpPr>
          <p:nvPr/>
        </p:nvSpPr>
        <p:spPr bwMode="auto">
          <a:xfrm>
            <a:off x="592731" y="6206223"/>
            <a:ext cx="533400" cy="436563"/>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dirty="0">
                <a:solidFill>
                  <a:srgbClr val="FF0000"/>
                </a:solidFill>
                <a:effectLst>
                  <a:outerShdw blurRad="38100" dist="38100" dir="2700000" algn="tl">
                    <a:srgbClr val="C0C0C0"/>
                  </a:outerShdw>
                </a:effectLst>
                <a:latin typeface="Times New Roman" pitchFamily="18" charset="0"/>
              </a:rPr>
              <a:t>D</a:t>
            </a:r>
          </a:p>
        </p:txBody>
      </p:sp>
      <p:cxnSp>
        <p:nvCxnSpPr>
          <p:cNvPr id="174" name="Straight Arrow Connector 173"/>
          <p:cNvCxnSpPr/>
          <p:nvPr/>
        </p:nvCxnSpPr>
        <p:spPr>
          <a:xfrm rot="5400000">
            <a:off x="325726" y="4675566"/>
            <a:ext cx="144780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H="1">
            <a:off x="2482256" y="5281205"/>
            <a:ext cx="3872" cy="82010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33189" y="2377010"/>
            <a:ext cx="0" cy="6832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8900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0-#ppt_w/2"/>
                                          </p:val>
                                        </p:tav>
                                        <p:tav tm="100000">
                                          <p:val>
                                            <p:strVal val="#ppt_x"/>
                                          </p:val>
                                        </p:tav>
                                      </p:tavLst>
                                    </p:anim>
                                    <p:anim calcmode="lin" valueType="num">
                                      <p:cBhvr additive="base">
                                        <p:cTn id="8" dur="500" fill="hold"/>
                                        <p:tgtEl>
                                          <p:spTgt spid="17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3"/>
                                        </p:tgtEl>
                                        <p:attrNameLst>
                                          <p:attrName>style.visibility</p:attrName>
                                        </p:attrNameLst>
                                      </p:cBhvr>
                                      <p:to>
                                        <p:strVal val="visible"/>
                                      </p:to>
                                    </p:set>
                                    <p:anim calcmode="lin" valueType="num">
                                      <p:cBhvr additive="base">
                                        <p:cTn id="15" dur="500" fill="hold"/>
                                        <p:tgtEl>
                                          <p:spTgt spid="173"/>
                                        </p:tgtEl>
                                        <p:attrNameLst>
                                          <p:attrName>ppt_x</p:attrName>
                                        </p:attrNameLst>
                                      </p:cBhvr>
                                      <p:tavLst>
                                        <p:tav tm="0">
                                          <p:val>
                                            <p:strVal val="0-#ppt_w/2"/>
                                          </p:val>
                                        </p:tav>
                                        <p:tav tm="100000">
                                          <p:val>
                                            <p:strVal val="#ppt_x"/>
                                          </p:val>
                                        </p:tav>
                                      </p:tavLst>
                                    </p:anim>
                                    <p:anim calcmode="lin" valueType="num">
                                      <p:cBhvr additive="base">
                                        <p:cTn id="16" dur="5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repeatCount="3000" fill="hold" nodeType="click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wipe(up)">
                                      <p:cBhvr>
                                        <p:cTn id="21" dur="1000"/>
                                        <p:tgtEl>
                                          <p:spTgt spid="174"/>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2" repeatCount="300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right)">
                                      <p:cBhvr>
                                        <p:cTn id="26" dur="1000"/>
                                        <p:tgtEl>
                                          <p:spTgt spid="67"/>
                                        </p:tgtEl>
                                      </p:cBhvr>
                                    </p:animEffect>
                                  </p:childTnLst>
                                </p:cTn>
                              </p:par>
                              <p:par>
                                <p:cTn id="27" presetID="22" presetClass="entr" presetSubtype="2" repeatCount="300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right)">
                                      <p:cBhvr>
                                        <p:cTn id="29" dur="1000"/>
                                        <p:tgtEl>
                                          <p:spTgt spid="68"/>
                                        </p:tgtEl>
                                      </p:cBhvr>
                                    </p:animEffect>
                                  </p:childTnLst>
                                </p:cTn>
                              </p:par>
                              <p:par>
                                <p:cTn id="30" presetID="22" presetClass="entr" presetSubtype="2" repeatCount="3000" fill="hold" nodeType="withEffect">
                                  <p:stCondLst>
                                    <p:cond delay="0"/>
                                  </p:stCondLst>
                                  <p:childTnLst>
                                    <p:set>
                                      <p:cBhvr>
                                        <p:cTn id="31" dur="1" fill="hold">
                                          <p:stCondLst>
                                            <p:cond delay="0"/>
                                          </p:stCondLst>
                                        </p:cTn>
                                        <p:tgtEl>
                                          <p:spTgt spid="167"/>
                                        </p:tgtEl>
                                        <p:attrNameLst>
                                          <p:attrName>style.visibility</p:attrName>
                                        </p:attrNameLst>
                                      </p:cBhvr>
                                      <p:to>
                                        <p:strVal val="visible"/>
                                      </p:to>
                                    </p:set>
                                    <p:animEffect transition="in" filter="wipe(right)">
                                      <p:cBhvr>
                                        <p:cTn id="32" dur="1000"/>
                                        <p:tgtEl>
                                          <p:spTgt spid="167"/>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3" presetID="22" presetClass="entr" presetSubtype="2" repeatCount="3000" fill="hold" nodeType="with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right)">
                                      <p:cBhvr>
                                        <p:cTn id="35" dur="1000"/>
                                        <p:tgtEl>
                                          <p:spTgt spid="168"/>
                                        </p:tgtEl>
                                      </p:cBhvr>
                                    </p:animEffect>
                                  </p:childTnLst>
                                </p:cTn>
                              </p:par>
                              <p:par>
                                <p:cTn id="36" presetID="22" presetClass="entr" presetSubtype="2" repeatCount="3000" fill="hold" nodeType="withEffect">
                                  <p:stCondLst>
                                    <p:cond delay="0"/>
                                  </p:stCondLst>
                                  <p:childTnLst>
                                    <p:set>
                                      <p:cBhvr>
                                        <p:cTn id="37" dur="1" fill="hold">
                                          <p:stCondLst>
                                            <p:cond delay="0"/>
                                          </p:stCondLst>
                                        </p:cTn>
                                        <p:tgtEl>
                                          <p:spTgt spid="169"/>
                                        </p:tgtEl>
                                        <p:attrNameLst>
                                          <p:attrName>style.visibility</p:attrName>
                                        </p:attrNameLst>
                                      </p:cBhvr>
                                      <p:to>
                                        <p:strVal val="visible"/>
                                      </p:to>
                                    </p:set>
                                    <p:animEffect transition="in" filter="wipe(right)">
                                      <p:cBhvr>
                                        <p:cTn id="38" dur="1000"/>
                                        <p:tgtEl>
                                          <p:spTgt spid="169"/>
                                        </p:tgtEl>
                                      </p:cBhvr>
                                    </p:animEffect>
                                  </p:childTnLst>
                                </p:cTn>
                              </p:par>
                              <p:par>
                                <p:cTn id="39" presetID="22" presetClass="entr" presetSubtype="2" repeatCount="3000" fill="hold" nodeType="withEffect">
                                  <p:stCondLst>
                                    <p:cond delay="0"/>
                                  </p:stCondLst>
                                  <p:childTnLst>
                                    <p:set>
                                      <p:cBhvr>
                                        <p:cTn id="40" dur="1" fill="hold">
                                          <p:stCondLst>
                                            <p:cond delay="0"/>
                                          </p:stCondLst>
                                        </p:cTn>
                                        <p:tgtEl>
                                          <p:spTgt spid="170"/>
                                        </p:tgtEl>
                                        <p:attrNameLst>
                                          <p:attrName>style.visibility</p:attrName>
                                        </p:attrNameLst>
                                      </p:cBhvr>
                                      <p:to>
                                        <p:strVal val="visible"/>
                                      </p:to>
                                    </p:set>
                                    <p:animEffect transition="in" filter="wipe(right)">
                                      <p:cBhvr>
                                        <p:cTn id="41" dur="1000"/>
                                        <p:tgtEl>
                                          <p:spTgt spid="170"/>
                                        </p:tgtEl>
                                      </p:cBhvr>
                                    </p:animEffect>
                                  </p:childTnLst>
                                </p:cTn>
                              </p:par>
                              <p:par>
                                <p:cTn id="42" presetID="22" presetClass="entr" presetSubtype="2" repeatCount="3000" fill="hold" nodeType="withEffect">
                                  <p:stCondLst>
                                    <p:cond delay="0"/>
                                  </p:stCondLst>
                                  <p:childTnLst>
                                    <p:set>
                                      <p:cBhvr>
                                        <p:cTn id="43" dur="1" fill="hold">
                                          <p:stCondLst>
                                            <p:cond delay="0"/>
                                          </p:stCondLst>
                                        </p:cTn>
                                        <p:tgtEl>
                                          <p:spTgt spid="171"/>
                                        </p:tgtEl>
                                        <p:attrNameLst>
                                          <p:attrName>style.visibility</p:attrName>
                                        </p:attrNameLst>
                                      </p:cBhvr>
                                      <p:to>
                                        <p:strVal val="visible"/>
                                      </p:to>
                                    </p:set>
                                    <p:animEffect transition="in" filter="wipe(right)">
                                      <p:cBhvr>
                                        <p:cTn id="44" dur="1000"/>
                                        <p:tgtEl>
                                          <p:spTgt spid="17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repeatCount="3000" fill="hold" nodeType="clickEffect">
                                  <p:stCondLst>
                                    <p:cond delay="0"/>
                                  </p:stCondLst>
                                  <p:childTnLst>
                                    <p:set>
                                      <p:cBhvr>
                                        <p:cTn id="54" dur="1" fill="hold">
                                          <p:stCondLst>
                                            <p:cond delay="0"/>
                                          </p:stCondLst>
                                        </p:cTn>
                                        <p:tgtEl>
                                          <p:spTgt spid="175"/>
                                        </p:tgtEl>
                                        <p:attrNameLst>
                                          <p:attrName>style.visibility</p:attrName>
                                        </p:attrNameLst>
                                      </p:cBhvr>
                                      <p:to>
                                        <p:strVal val="visible"/>
                                      </p:to>
                                    </p:set>
                                    <p:animEffect transition="in" filter="wipe(up)">
                                      <p:cBhvr>
                                        <p:cTn id="55" dur="1000"/>
                                        <p:tgtEl>
                                          <p:spTgt spid="17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nodeType="clickEffect">
                                  <p:stCondLst>
                                    <p:cond delay="0"/>
                                  </p:stCondLst>
                                  <p:childTnLst>
                                    <p:animMotion origin="layout" path="M 3.95833E-6 -1.11111E-6 L -0.01198 -0.32199 " pathEditMode="relative" rAng="0" ptsTypes="AA">
                                      <p:cBhvr>
                                        <p:cTn id="59" dur="2000" fill="hold"/>
                                        <p:tgtEl>
                                          <p:spTgt spid="175"/>
                                        </p:tgtEl>
                                        <p:attrNameLst>
                                          <p:attrName>ppt_x</p:attrName>
                                          <p:attrName>ppt_y</p:attrName>
                                        </p:attrNameLst>
                                      </p:cBhvr>
                                      <p:rCtr x="-599" y="-1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Box 10"/>
          <p:cNvSpPr txBox="1">
            <a:spLocks noChangeArrowheads="1"/>
          </p:cNvSpPr>
          <p:nvPr/>
        </p:nvSpPr>
        <p:spPr bwMode="auto">
          <a:xfrm>
            <a:off x="581891" y="734292"/>
            <a:ext cx="11042073" cy="1200329"/>
          </a:xfrm>
          <a:prstGeom prst="rect">
            <a:avLst/>
          </a:prstGeom>
          <a:noFill/>
          <a:ln w="38100">
            <a:solidFill>
              <a:srgbClr val="FF0000"/>
            </a:solidFill>
            <a:miter lim="800000"/>
            <a:headEnd/>
            <a:tailEnd/>
          </a:ln>
        </p:spPr>
        <p:txBody>
          <a:bodyPr wrap="square">
            <a:spAutoFit/>
          </a:bodyPr>
          <a:lstStyle/>
          <a:p>
            <a:pPr algn="just" eaLnBrk="0" hangingPunct="0">
              <a:spcBef>
                <a:spcPct val="50000"/>
              </a:spcBef>
            </a:pPr>
            <a:r>
              <a:rPr lang="en-US" sz="2400" b="1" dirty="0" smtClean="0">
                <a:solidFill>
                  <a:srgbClr val="FF3399"/>
                </a:solidFill>
                <a:latin typeface="Times New Roman" pitchFamily="18" charset="0"/>
              </a:rPr>
              <a:t>C4. </a:t>
            </a:r>
            <a:r>
              <a:rPr lang="en-US" sz="2400" b="1" dirty="0" smtClean="0">
                <a:latin typeface="Times New Roman" pitchFamily="18" charset="0"/>
              </a:rPr>
              <a:t>Biểu diễn lực điện từ tác dụng lên các đoạn AB , CD của khung dây dẫn có dòng điện chạy qua trong hình 27.5a, b , c. Các cặp lực điện từ tác dụng lên AB và CD trong mỗi trường hợp có tác dụng gì đối với khung dây?</a:t>
            </a:r>
            <a:endParaRPr lang="en-US" sz="2400" b="1" dirty="0">
              <a:latin typeface="Times New Roman" pitchFamily="18" charset="0"/>
            </a:endParaRPr>
          </a:p>
        </p:txBody>
      </p:sp>
      <p:sp>
        <p:nvSpPr>
          <p:cNvPr id="4" name="Rectangle 2"/>
          <p:cNvSpPr txBox="1">
            <a:spLocks noChangeArrowheads="1"/>
          </p:cNvSpPr>
          <p:nvPr/>
        </p:nvSpPr>
        <p:spPr>
          <a:xfrm>
            <a:off x="4617174" y="48440"/>
            <a:ext cx="2910718" cy="514350"/>
          </a:xfrm>
          <a:prstGeom prst="roundRect">
            <a:avLst/>
          </a:prstGeom>
          <a:solidFill>
            <a:schemeClr val="accent1">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pic>
        <p:nvPicPr>
          <p:cNvPr id="5" name="Picture 97" descr="h6.bmp"/>
          <p:cNvPicPr>
            <a:picLocks noChangeAspect="1"/>
          </p:cNvPicPr>
          <p:nvPr/>
        </p:nvPicPr>
        <p:blipFill>
          <a:blip r:embed="rId2"/>
          <a:srcRect/>
          <a:stretch>
            <a:fillRect/>
          </a:stretch>
        </p:blipFill>
        <p:spPr bwMode="auto">
          <a:xfrm>
            <a:off x="4561609" y="2377010"/>
            <a:ext cx="3209925" cy="1981200"/>
          </a:xfrm>
          <a:prstGeom prst="rect">
            <a:avLst/>
          </a:prstGeom>
          <a:noFill/>
          <a:ln w="9525">
            <a:noFill/>
            <a:miter lim="800000"/>
            <a:headEnd/>
            <a:tailEnd/>
          </a:ln>
        </p:spPr>
      </p:pic>
      <p:pic>
        <p:nvPicPr>
          <p:cNvPr id="6" name="Picture 96" descr="h5.bmp"/>
          <p:cNvPicPr>
            <a:picLocks noChangeAspect="1"/>
          </p:cNvPicPr>
          <p:nvPr/>
        </p:nvPicPr>
        <p:blipFill>
          <a:blip r:embed="rId3"/>
          <a:srcRect/>
          <a:stretch>
            <a:fillRect/>
          </a:stretch>
        </p:blipFill>
        <p:spPr bwMode="auto">
          <a:xfrm>
            <a:off x="581891" y="2377010"/>
            <a:ext cx="3114675" cy="1981200"/>
          </a:xfrm>
          <a:prstGeom prst="rect">
            <a:avLst/>
          </a:prstGeom>
          <a:noFill/>
          <a:ln w="9525">
            <a:noFill/>
            <a:miter lim="800000"/>
            <a:headEnd/>
            <a:tailEnd/>
          </a:ln>
        </p:spPr>
      </p:pic>
      <p:pic>
        <p:nvPicPr>
          <p:cNvPr id="7" name="Picture 98" descr="h7.bmp"/>
          <p:cNvPicPr>
            <a:picLocks noChangeAspect="1"/>
          </p:cNvPicPr>
          <p:nvPr/>
        </p:nvPicPr>
        <p:blipFill>
          <a:blip r:embed="rId4"/>
          <a:srcRect/>
          <a:stretch>
            <a:fillRect/>
          </a:stretch>
        </p:blipFill>
        <p:spPr bwMode="auto">
          <a:xfrm>
            <a:off x="8442614" y="2300810"/>
            <a:ext cx="3181350" cy="2057400"/>
          </a:xfrm>
          <a:prstGeom prst="rect">
            <a:avLst/>
          </a:prstGeom>
          <a:noFill/>
          <a:ln w="9525">
            <a:noFill/>
            <a:miter lim="800000"/>
            <a:headEnd/>
            <a:tailEnd/>
          </a:ln>
        </p:spPr>
      </p:pic>
      <p:cxnSp>
        <p:nvCxnSpPr>
          <p:cNvPr id="8" name="Straight Arrow Connector 7"/>
          <p:cNvCxnSpPr/>
          <p:nvPr/>
        </p:nvCxnSpPr>
        <p:spPr>
          <a:xfrm flipH="1" flipV="1">
            <a:off x="1617085" y="2797987"/>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557770" y="2936532"/>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423122" y="3060277"/>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298431" y="3213624"/>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85"/>
          <p:cNvCxnSpPr>
            <a:cxnSpLocks noChangeShapeType="1"/>
          </p:cNvCxnSpPr>
          <p:nvPr/>
        </p:nvCxnSpPr>
        <p:spPr bwMode="auto">
          <a:xfrm>
            <a:off x="3203863" y="5018466"/>
            <a:ext cx="304800" cy="1588"/>
          </a:xfrm>
          <a:prstGeom prst="straightConnector1">
            <a:avLst/>
          </a:prstGeom>
          <a:noFill/>
          <a:ln w="38100" algn="ctr">
            <a:solidFill>
              <a:schemeClr val="bg1"/>
            </a:solidFill>
            <a:round/>
            <a:headEnd/>
            <a:tailEnd type="arrow" w="med" len="med"/>
          </a:ln>
        </p:spPr>
      </p:cxnSp>
      <p:cxnSp>
        <p:nvCxnSpPr>
          <p:cNvPr id="68" name="Straight Arrow Connector 86"/>
          <p:cNvCxnSpPr>
            <a:cxnSpLocks noChangeShapeType="1"/>
          </p:cNvCxnSpPr>
          <p:nvPr/>
        </p:nvCxnSpPr>
        <p:spPr bwMode="auto">
          <a:xfrm>
            <a:off x="3702338" y="5018466"/>
            <a:ext cx="304800" cy="1588"/>
          </a:xfrm>
          <a:prstGeom prst="straightConnector1">
            <a:avLst/>
          </a:prstGeom>
          <a:noFill/>
          <a:ln w="38100" algn="ctr">
            <a:solidFill>
              <a:schemeClr val="bg1"/>
            </a:solidFill>
            <a:round/>
            <a:headEnd/>
            <a:tailEnd type="arrow" w="med" len="med"/>
          </a:ln>
        </p:spPr>
      </p:cxnSp>
      <p:cxnSp>
        <p:nvCxnSpPr>
          <p:cNvPr id="9" name="Straight Arrow Connector 8"/>
          <p:cNvCxnSpPr/>
          <p:nvPr/>
        </p:nvCxnSpPr>
        <p:spPr>
          <a:xfrm flipV="1">
            <a:off x="1633189" y="2377010"/>
            <a:ext cx="0" cy="6832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313521" y="3139621"/>
            <a:ext cx="26000" cy="6288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31057" y="4406218"/>
            <a:ext cx="3048000" cy="1200329"/>
          </a:xfrm>
          <a:prstGeom prst="rect">
            <a:avLst/>
          </a:prstGeom>
        </p:spPr>
        <p:txBody>
          <a:bodyPr wrap="square">
            <a:spAutoFit/>
          </a:bodyPr>
          <a:lstStyle/>
          <a:p>
            <a:pPr algn="just"/>
            <a:r>
              <a:rPr lang="en-US" b="1" u="sng" dirty="0">
                <a:solidFill>
                  <a:srgbClr val="FF3399"/>
                </a:solidFill>
                <a:latin typeface="Times New Roman" pitchFamily="18" charset="0"/>
              </a:rPr>
              <a:t>Hình a</a:t>
            </a:r>
            <a:r>
              <a:rPr lang="en-US" b="1" dirty="0">
                <a:solidFill>
                  <a:srgbClr val="FF3399"/>
                </a:solidFill>
                <a:latin typeface="Times New Roman" pitchFamily="18" charset="0"/>
              </a:rPr>
              <a:t> : Cặp lực từ F</a:t>
            </a:r>
            <a:r>
              <a:rPr lang="en-US" b="1" baseline="-25000" dirty="0">
                <a:solidFill>
                  <a:srgbClr val="FF3399"/>
                </a:solidFill>
                <a:latin typeface="Times New Roman" pitchFamily="18" charset="0"/>
              </a:rPr>
              <a:t>1</a:t>
            </a:r>
            <a:r>
              <a:rPr lang="en-US" b="1" dirty="0">
                <a:solidFill>
                  <a:srgbClr val="FF3399"/>
                </a:solidFill>
                <a:latin typeface="Times New Roman" pitchFamily="18" charset="0"/>
              </a:rPr>
              <a:t> F</a:t>
            </a:r>
            <a:r>
              <a:rPr lang="en-US" b="1" baseline="-25000" dirty="0">
                <a:solidFill>
                  <a:srgbClr val="FF3399"/>
                </a:solidFill>
                <a:latin typeface="Times New Roman" pitchFamily="18" charset="0"/>
              </a:rPr>
              <a:t>2</a:t>
            </a:r>
            <a:r>
              <a:rPr lang="en-US" b="1" dirty="0">
                <a:solidFill>
                  <a:srgbClr val="FF3399"/>
                </a:solidFill>
                <a:latin typeface="Times New Roman" pitchFamily="18" charset="0"/>
              </a:rPr>
              <a:t> , tác dụng lên AB và CD làm cho khung dây  quay theo chiều kim đồng hồ </a:t>
            </a:r>
            <a:endParaRPr lang="vi-VN" dirty="0">
              <a:solidFill>
                <a:srgbClr val="FF3399"/>
              </a:solidFill>
            </a:endParaRPr>
          </a:p>
        </p:txBody>
      </p:sp>
      <p:sp>
        <p:nvSpPr>
          <p:cNvPr id="10" name="Rectangle 9"/>
          <p:cNvSpPr/>
          <p:nvPr/>
        </p:nvSpPr>
        <p:spPr>
          <a:xfrm>
            <a:off x="4475560" y="4406218"/>
            <a:ext cx="3111213" cy="923330"/>
          </a:xfrm>
          <a:prstGeom prst="rect">
            <a:avLst/>
          </a:prstGeom>
        </p:spPr>
        <p:txBody>
          <a:bodyPr wrap="square">
            <a:spAutoFit/>
          </a:bodyPr>
          <a:lstStyle/>
          <a:p>
            <a:pPr algn="just">
              <a:spcBef>
                <a:spcPct val="50000"/>
              </a:spcBef>
              <a:defRPr/>
            </a:pPr>
            <a:r>
              <a:rPr lang="en-US" b="1" u="sng" dirty="0">
                <a:solidFill>
                  <a:srgbClr val="FF3399"/>
                </a:solidFill>
                <a:latin typeface="Times New Roman" panose="02020603050405020304" pitchFamily="18" charset="0"/>
                <a:cs typeface="Times New Roman" panose="02020603050405020304" pitchFamily="18" charset="0"/>
              </a:rPr>
              <a:t>Hình b</a:t>
            </a:r>
            <a:r>
              <a:rPr lang="en-US" b="1" dirty="0">
                <a:solidFill>
                  <a:srgbClr val="FF3399"/>
                </a:solidFill>
                <a:latin typeface="Times New Roman" panose="02020603050405020304" pitchFamily="18" charset="0"/>
                <a:cs typeface="Times New Roman" panose="02020603050405020304" pitchFamily="18" charset="0"/>
              </a:rPr>
              <a:t> : Cặp lực từ F</a:t>
            </a:r>
            <a:r>
              <a:rPr lang="en-US" b="1" baseline="-25000" dirty="0">
                <a:solidFill>
                  <a:srgbClr val="FF3399"/>
                </a:solidFill>
                <a:latin typeface="Times New Roman" panose="02020603050405020304" pitchFamily="18" charset="0"/>
                <a:cs typeface="Times New Roman" panose="02020603050405020304" pitchFamily="18" charset="0"/>
              </a:rPr>
              <a:t>1 </a:t>
            </a:r>
            <a:r>
              <a:rPr lang="en-US" b="1" dirty="0">
                <a:solidFill>
                  <a:srgbClr val="FF3399"/>
                </a:solidFill>
                <a:latin typeface="Times New Roman" panose="02020603050405020304" pitchFamily="18" charset="0"/>
                <a:cs typeface="Times New Roman" panose="02020603050405020304" pitchFamily="18" charset="0"/>
              </a:rPr>
              <a:t>F</a:t>
            </a:r>
            <a:r>
              <a:rPr lang="en-US" b="1" baseline="-25000" dirty="0">
                <a:solidFill>
                  <a:srgbClr val="FF3399"/>
                </a:solidFill>
                <a:latin typeface="Times New Roman" panose="02020603050405020304" pitchFamily="18" charset="0"/>
                <a:cs typeface="Times New Roman" panose="02020603050405020304" pitchFamily="18" charset="0"/>
              </a:rPr>
              <a:t>2</a:t>
            </a:r>
            <a:r>
              <a:rPr lang="en-US" b="1" dirty="0">
                <a:solidFill>
                  <a:srgbClr val="FF3399"/>
                </a:solidFill>
                <a:latin typeface="Times New Roman" panose="02020603050405020304" pitchFamily="18" charset="0"/>
                <a:cs typeface="Times New Roman" panose="02020603050405020304" pitchFamily="18" charset="0"/>
              </a:rPr>
              <a:t> , tác dụng lên AB và CD làm cho khung dây dãn ra .</a:t>
            </a:r>
          </a:p>
        </p:txBody>
      </p:sp>
      <p:cxnSp>
        <p:nvCxnSpPr>
          <p:cNvPr id="90" name="Straight Arrow Connector 89"/>
          <p:cNvCxnSpPr/>
          <p:nvPr/>
        </p:nvCxnSpPr>
        <p:spPr>
          <a:xfrm flipV="1">
            <a:off x="6031166" y="2377010"/>
            <a:ext cx="0" cy="6832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6030590" y="3454028"/>
            <a:ext cx="26000" cy="6288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5746850" y="2735536"/>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5687535" y="2874081"/>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552887" y="2997826"/>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5428196" y="3151173"/>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9576438" y="2647155"/>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9517123" y="2785700"/>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9382475" y="2909445"/>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9257784" y="3062792"/>
            <a:ext cx="988867" cy="1588"/>
          </a:xfrm>
          <a:prstGeom prst="straightConnector1">
            <a:avLst/>
          </a:prstGeom>
          <a:ln w="28575">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0246651" y="2393902"/>
            <a:ext cx="0" cy="6832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9510834" y="3015102"/>
            <a:ext cx="26000" cy="6288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8352908" y="4366680"/>
            <a:ext cx="3048000" cy="1200329"/>
          </a:xfrm>
          <a:prstGeom prst="rect">
            <a:avLst/>
          </a:prstGeom>
        </p:spPr>
        <p:txBody>
          <a:bodyPr wrap="square">
            <a:spAutoFit/>
          </a:bodyPr>
          <a:lstStyle/>
          <a:p>
            <a:pPr algn="just"/>
            <a:r>
              <a:rPr lang="en-US" b="1" u="sng" dirty="0">
                <a:solidFill>
                  <a:srgbClr val="FF3399"/>
                </a:solidFill>
                <a:latin typeface="Times New Roman" pitchFamily="18" charset="0"/>
              </a:rPr>
              <a:t>Hình c</a:t>
            </a:r>
            <a:r>
              <a:rPr lang="en-US" b="1" dirty="0" smtClean="0">
                <a:solidFill>
                  <a:srgbClr val="FF3399"/>
                </a:solidFill>
                <a:latin typeface="Times New Roman" pitchFamily="18" charset="0"/>
              </a:rPr>
              <a:t> </a:t>
            </a:r>
            <a:r>
              <a:rPr lang="en-US" b="1" dirty="0">
                <a:solidFill>
                  <a:srgbClr val="FF3399"/>
                </a:solidFill>
                <a:latin typeface="Times New Roman" pitchFamily="18" charset="0"/>
              </a:rPr>
              <a:t>: Cặp lực từ F</a:t>
            </a:r>
            <a:r>
              <a:rPr lang="en-US" b="1" baseline="-25000" dirty="0">
                <a:solidFill>
                  <a:srgbClr val="FF3399"/>
                </a:solidFill>
                <a:latin typeface="Times New Roman" pitchFamily="18" charset="0"/>
              </a:rPr>
              <a:t>1</a:t>
            </a:r>
            <a:r>
              <a:rPr lang="en-US" b="1" dirty="0">
                <a:solidFill>
                  <a:srgbClr val="FF3399"/>
                </a:solidFill>
                <a:latin typeface="Times New Roman" pitchFamily="18" charset="0"/>
              </a:rPr>
              <a:t> F</a:t>
            </a:r>
            <a:r>
              <a:rPr lang="en-US" b="1" baseline="-25000" dirty="0">
                <a:solidFill>
                  <a:srgbClr val="FF3399"/>
                </a:solidFill>
                <a:latin typeface="Times New Roman" pitchFamily="18" charset="0"/>
              </a:rPr>
              <a:t>2</a:t>
            </a:r>
            <a:r>
              <a:rPr lang="en-US" b="1" dirty="0">
                <a:solidFill>
                  <a:srgbClr val="FF3399"/>
                </a:solidFill>
                <a:latin typeface="Times New Roman" pitchFamily="18" charset="0"/>
              </a:rPr>
              <a:t> , tác dụng lên AB và CD làm cho khung dây  quay </a:t>
            </a:r>
            <a:r>
              <a:rPr lang="en-US" b="1" dirty="0" smtClean="0">
                <a:solidFill>
                  <a:srgbClr val="FF3399"/>
                </a:solidFill>
                <a:latin typeface="Times New Roman" pitchFamily="18" charset="0"/>
              </a:rPr>
              <a:t>ngược </a:t>
            </a:r>
            <a:r>
              <a:rPr lang="en-US" b="1" dirty="0">
                <a:solidFill>
                  <a:srgbClr val="FF3399"/>
                </a:solidFill>
                <a:latin typeface="Times New Roman" pitchFamily="18" charset="0"/>
              </a:rPr>
              <a:t>chiều kim đồng hồ </a:t>
            </a:r>
            <a:endParaRPr lang="vi-VN" dirty="0">
              <a:solidFill>
                <a:srgbClr val="FF3399"/>
              </a:solidFill>
            </a:endParaRPr>
          </a:p>
        </p:txBody>
      </p:sp>
      <p:sp>
        <p:nvSpPr>
          <p:cNvPr id="30" name="AutoShape 16"/>
          <p:cNvSpPr>
            <a:spLocks noChangeArrowheads="1"/>
          </p:cNvSpPr>
          <p:nvPr/>
        </p:nvSpPr>
        <p:spPr bwMode="auto">
          <a:xfrm rot="11091871">
            <a:off x="9983872" y="2231274"/>
            <a:ext cx="572275" cy="240291"/>
          </a:xfrm>
          <a:prstGeom prst="curvedUpArrow">
            <a:avLst>
              <a:gd name="adj1" fmla="val 27000"/>
              <a:gd name="adj2" fmla="val 59071"/>
              <a:gd name="adj3" fmla="val 17162"/>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prstShdw prst="shdw12">
              <a:srgbClr val="000000">
                <a:alpha val="50000"/>
              </a:srgbClr>
            </a:prstShdw>
          </a:effectLst>
        </p:spPr>
        <p:txBody>
          <a:bodyPr wrap="none" lIns="135779" tIns="67890" rIns="135779" bIns="67890" anchor="ctr"/>
          <a:lstStyle>
            <a:lvl1pPr eaLnBrk="0" hangingPunct="0">
              <a:defRPr i="1">
                <a:solidFill>
                  <a:schemeClr val="tx1"/>
                </a:solidFill>
                <a:latin typeface="VNI-Trung Kien" pitchFamily="2" charset="0"/>
              </a:defRPr>
            </a:lvl1pPr>
            <a:lvl2pPr marL="742950" indent="-285750" eaLnBrk="0" hangingPunct="0">
              <a:defRPr i="1">
                <a:solidFill>
                  <a:schemeClr val="tx1"/>
                </a:solidFill>
                <a:latin typeface="VNI-Trung Kien" pitchFamily="2" charset="0"/>
              </a:defRPr>
            </a:lvl2pPr>
            <a:lvl3pPr marL="1143000" indent="-228600" eaLnBrk="0" hangingPunct="0">
              <a:defRPr i="1">
                <a:solidFill>
                  <a:schemeClr val="tx1"/>
                </a:solidFill>
                <a:latin typeface="VNI-Trung Kien" pitchFamily="2" charset="0"/>
              </a:defRPr>
            </a:lvl3pPr>
            <a:lvl4pPr marL="1600200" indent="-228600" eaLnBrk="0" hangingPunct="0">
              <a:defRPr i="1">
                <a:solidFill>
                  <a:schemeClr val="tx1"/>
                </a:solidFill>
                <a:latin typeface="VNI-Trung Kien" pitchFamily="2" charset="0"/>
              </a:defRPr>
            </a:lvl4pPr>
            <a:lvl5pPr marL="2057400" indent="-228600" eaLnBrk="0" hangingPunct="0">
              <a:defRPr i="1">
                <a:solidFill>
                  <a:schemeClr val="tx1"/>
                </a:solidFill>
                <a:latin typeface="VNI-Trung Kien" pitchFamily="2" charset="0"/>
              </a:defRPr>
            </a:lvl5pPr>
            <a:lvl6pPr marL="2514600" indent="-228600" algn="r" eaLnBrk="0" fontAlgn="base" hangingPunct="0">
              <a:spcBef>
                <a:spcPct val="0"/>
              </a:spcBef>
              <a:spcAft>
                <a:spcPct val="0"/>
              </a:spcAft>
              <a:defRPr i="1">
                <a:solidFill>
                  <a:schemeClr val="tx1"/>
                </a:solidFill>
                <a:latin typeface="VNI-Trung Kien" pitchFamily="2" charset="0"/>
              </a:defRPr>
            </a:lvl6pPr>
            <a:lvl7pPr marL="2971800" indent="-228600" algn="r" eaLnBrk="0" fontAlgn="base" hangingPunct="0">
              <a:spcBef>
                <a:spcPct val="0"/>
              </a:spcBef>
              <a:spcAft>
                <a:spcPct val="0"/>
              </a:spcAft>
              <a:defRPr i="1">
                <a:solidFill>
                  <a:schemeClr val="tx1"/>
                </a:solidFill>
                <a:latin typeface="VNI-Trung Kien" pitchFamily="2" charset="0"/>
              </a:defRPr>
            </a:lvl7pPr>
            <a:lvl8pPr marL="3429000" indent="-228600" algn="r" eaLnBrk="0" fontAlgn="base" hangingPunct="0">
              <a:spcBef>
                <a:spcPct val="0"/>
              </a:spcBef>
              <a:spcAft>
                <a:spcPct val="0"/>
              </a:spcAft>
              <a:defRPr i="1">
                <a:solidFill>
                  <a:schemeClr val="tx1"/>
                </a:solidFill>
                <a:latin typeface="VNI-Trung Kien" pitchFamily="2" charset="0"/>
              </a:defRPr>
            </a:lvl8pPr>
            <a:lvl9pPr marL="3886200" indent="-228600" algn="r" eaLnBrk="0" fontAlgn="base" hangingPunct="0">
              <a:spcBef>
                <a:spcPct val="0"/>
              </a:spcBef>
              <a:spcAft>
                <a:spcPct val="0"/>
              </a:spcAft>
              <a:defRPr i="1">
                <a:solidFill>
                  <a:schemeClr val="tx1"/>
                </a:solidFill>
                <a:latin typeface="VNI-Trung Kien" pitchFamily="2" charset="0"/>
              </a:defRPr>
            </a:lvl9pPr>
          </a:lstStyle>
          <a:p>
            <a:pPr eaLnBrk="1" hangingPunct="1"/>
            <a:endParaRPr lang="vi-VN" altLang="vi-VN"/>
          </a:p>
        </p:txBody>
      </p:sp>
      <p:sp>
        <p:nvSpPr>
          <p:cNvPr id="31" name="AutoShape 16"/>
          <p:cNvSpPr>
            <a:spLocks noChangeArrowheads="1"/>
          </p:cNvSpPr>
          <p:nvPr/>
        </p:nvSpPr>
        <p:spPr bwMode="auto">
          <a:xfrm>
            <a:off x="2088932" y="2231482"/>
            <a:ext cx="646113" cy="274638"/>
          </a:xfrm>
          <a:prstGeom prst="curvedDownArrow">
            <a:avLst>
              <a:gd name="adj1" fmla="val 33546"/>
              <a:gd name="adj2" fmla="val 67114"/>
              <a:gd name="adj3" fmla="val 33333"/>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prstShdw prst="shdw12">
              <a:srgbClr val="000000">
                <a:alpha val="50000"/>
              </a:srgbClr>
            </a:prstShdw>
          </a:effectLst>
        </p:spPr>
        <p:txBody>
          <a:bodyPr wrap="none" lIns="135779" tIns="67890" rIns="135779" bIns="67890" anchor="ctr"/>
          <a:lstStyle>
            <a:lvl1pPr eaLnBrk="0" hangingPunct="0">
              <a:defRPr i="1">
                <a:solidFill>
                  <a:schemeClr val="tx1"/>
                </a:solidFill>
                <a:latin typeface="VNI-Trung Kien" pitchFamily="2" charset="0"/>
              </a:defRPr>
            </a:lvl1pPr>
            <a:lvl2pPr marL="742950" indent="-285750" eaLnBrk="0" hangingPunct="0">
              <a:defRPr i="1">
                <a:solidFill>
                  <a:schemeClr val="tx1"/>
                </a:solidFill>
                <a:latin typeface="VNI-Trung Kien" pitchFamily="2" charset="0"/>
              </a:defRPr>
            </a:lvl2pPr>
            <a:lvl3pPr marL="1143000" indent="-228600" eaLnBrk="0" hangingPunct="0">
              <a:defRPr i="1">
                <a:solidFill>
                  <a:schemeClr val="tx1"/>
                </a:solidFill>
                <a:latin typeface="VNI-Trung Kien" pitchFamily="2" charset="0"/>
              </a:defRPr>
            </a:lvl3pPr>
            <a:lvl4pPr marL="1600200" indent="-228600" eaLnBrk="0" hangingPunct="0">
              <a:defRPr i="1">
                <a:solidFill>
                  <a:schemeClr val="tx1"/>
                </a:solidFill>
                <a:latin typeface="VNI-Trung Kien" pitchFamily="2" charset="0"/>
              </a:defRPr>
            </a:lvl4pPr>
            <a:lvl5pPr marL="2057400" indent="-228600" eaLnBrk="0" hangingPunct="0">
              <a:defRPr i="1">
                <a:solidFill>
                  <a:schemeClr val="tx1"/>
                </a:solidFill>
                <a:latin typeface="VNI-Trung Kien" pitchFamily="2" charset="0"/>
              </a:defRPr>
            </a:lvl5pPr>
            <a:lvl6pPr marL="2514600" indent="-228600" algn="r" eaLnBrk="0" fontAlgn="base" hangingPunct="0">
              <a:spcBef>
                <a:spcPct val="0"/>
              </a:spcBef>
              <a:spcAft>
                <a:spcPct val="0"/>
              </a:spcAft>
              <a:defRPr i="1">
                <a:solidFill>
                  <a:schemeClr val="tx1"/>
                </a:solidFill>
                <a:latin typeface="VNI-Trung Kien" pitchFamily="2" charset="0"/>
              </a:defRPr>
            </a:lvl6pPr>
            <a:lvl7pPr marL="2971800" indent="-228600" algn="r" eaLnBrk="0" fontAlgn="base" hangingPunct="0">
              <a:spcBef>
                <a:spcPct val="0"/>
              </a:spcBef>
              <a:spcAft>
                <a:spcPct val="0"/>
              </a:spcAft>
              <a:defRPr i="1">
                <a:solidFill>
                  <a:schemeClr val="tx1"/>
                </a:solidFill>
                <a:latin typeface="VNI-Trung Kien" pitchFamily="2" charset="0"/>
              </a:defRPr>
            </a:lvl7pPr>
            <a:lvl8pPr marL="3429000" indent="-228600" algn="r" eaLnBrk="0" fontAlgn="base" hangingPunct="0">
              <a:spcBef>
                <a:spcPct val="0"/>
              </a:spcBef>
              <a:spcAft>
                <a:spcPct val="0"/>
              </a:spcAft>
              <a:defRPr i="1">
                <a:solidFill>
                  <a:schemeClr val="tx1"/>
                </a:solidFill>
                <a:latin typeface="VNI-Trung Kien" pitchFamily="2" charset="0"/>
              </a:defRPr>
            </a:lvl8pPr>
            <a:lvl9pPr marL="3886200" indent="-228600" algn="r" eaLnBrk="0" fontAlgn="base" hangingPunct="0">
              <a:spcBef>
                <a:spcPct val="0"/>
              </a:spcBef>
              <a:spcAft>
                <a:spcPct val="0"/>
              </a:spcAft>
              <a:defRPr i="1">
                <a:solidFill>
                  <a:schemeClr val="tx1"/>
                </a:solidFill>
                <a:latin typeface="VNI-Trung Kien" pitchFamily="2" charset="0"/>
              </a:defRPr>
            </a:lvl9pPr>
          </a:lstStyle>
          <a:p>
            <a:pPr eaLnBrk="1" hangingPunct="1"/>
            <a:endParaRPr lang="vi-VN" altLang="vi-VN"/>
          </a:p>
        </p:txBody>
      </p:sp>
    </p:spTree>
    <p:extLst>
      <p:ext uri="{BB962C8B-B14F-4D97-AF65-F5344CB8AC3E}">
        <p14:creationId xmlns:p14="http://schemas.microsoft.com/office/powerpoint/2010/main" val="32499797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down)">
                                      <p:cBhvr>
                                        <p:cTn id="17" dur="500"/>
                                        <p:tgtEl>
                                          <p:spTgt spid="92"/>
                                        </p:tgtEl>
                                      </p:cBhvr>
                                    </p:animEffect>
                                  </p:childTnLst>
                                </p:cTn>
                              </p:par>
                              <p:par>
                                <p:cTn id="18" presetID="22" presetClass="entr" presetSubtype="4"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00"/>
                                        <p:tgtEl>
                                          <p:spTgt spid="94"/>
                                        </p:tgtEl>
                                      </p:cBhvr>
                                    </p:animEffect>
                                  </p:childTnLst>
                                </p:cTn>
                              </p:par>
                              <p:par>
                                <p:cTn id="21" presetID="22" presetClass="entr" presetSubtype="4"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500"/>
                                        <p:tgtEl>
                                          <p:spTgt spid="93"/>
                                        </p:tgtEl>
                                      </p:cBhvr>
                                    </p:animEffect>
                                  </p:childTnLst>
                                </p:cTn>
                              </p:par>
                              <p:par>
                                <p:cTn id="24" presetID="22" presetClass="entr" presetSubtype="4" fill="hold"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down)">
                                      <p:cBhvr>
                                        <p:cTn id="26" dur="500"/>
                                        <p:tgtEl>
                                          <p:spTgt spid="9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circle(in)">
                                      <p:cBhvr>
                                        <p:cTn id="31" dur="2000"/>
                                        <p:tgtEl>
                                          <p:spTgt spid="91"/>
                                        </p:tgtEl>
                                      </p:cBhvr>
                                    </p:animEffect>
                                  </p:childTnLst>
                                </p:cTn>
                              </p:par>
                              <p:par>
                                <p:cTn id="32" presetID="6" presetClass="entr" presetSubtype="16"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circle(in)">
                                      <p:cBhvr>
                                        <p:cTn id="34" dur="2000"/>
                                        <p:tgtEl>
                                          <p:spTgt spid="9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barn(inVertical)">
                                      <p:cBhvr>
                                        <p:cTn id="44" dur="500"/>
                                        <p:tgtEl>
                                          <p:spTgt spid="101"/>
                                        </p:tgtEl>
                                      </p:cBhvr>
                                    </p:animEffect>
                                  </p:childTnLst>
                                </p:cTn>
                              </p:par>
                              <p:par>
                                <p:cTn id="45" presetID="16" presetClass="entr" presetSubtype="21"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barn(inVertical)">
                                      <p:cBhvr>
                                        <p:cTn id="47" dur="500"/>
                                        <p:tgtEl>
                                          <p:spTgt spid="10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barn(inVertical)">
                                      <p:cBhvr>
                                        <p:cTn id="5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02" grpId="0"/>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4"/>
          <p:cNvGrpSpPr>
            <a:grpSpLocks/>
          </p:cNvGrpSpPr>
          <p:nvPr/>
        </p:nvGrpSpPr>
        <p:grpSpPr bwMode="auto">
          <a:xfrm>
            <a:off x="4357688" y="1219200"/>
            <a:ext cx="2957512" cy="2540000"/>
            <a:chOff x="1680" y="768"/>
            <a:chExt cx="1863" cy="1600"/>
          </a:xfrm>
        </p:grpSpPr>
        <p:sp>
          <p:nvSpPr>
            <p:cNvPr id="19586" name="AutoShape 5"/>
            <p:cNvSpPr>
              <a:spLocks noChangeArrowheads="1"/>
            </p:cNvSpPr>
            <p:nvPr/>
          </p:nvSpPr>
          <p:spPr bwMode="auto">
            <a:xfrm rot="8126092">
              <a:off x="2861" y="1758"/>
              <a:ext cx="587" cy="4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4 w 21600"/>
                <a:gd name="T13" fmla="*/ 0 h 21600"/>
                <a:gd name="T14" fmla="*/ 19576 w 21600"/>
                <a:gd name="T15" fmla="*/ 6353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C0C0C0"/>
            </a:solidFill>
            <a:ln w="9525">
              <a:round/>
              <a:headEnd/>
              <a:tailEnd/>
            </a:ln>
            <a:scene3d>
              <a:camera prst="legacyPerspectiveFront">
                <a:rot lat="2100000" lon="17099992" rev="0"/>
              </a:camera>
              <a:lightRig rig="legacyFlat4" dir="t"/>
            </a:scene3d>
            <a:sp3d extrusionH="1243000" prstMaterial="legacyMatte">
              <a:bevelT w="13500" h="13500" prst="angle"/>
              <a:bevelB w="13500" h="13500" prst="angle"/>
              <a:extrusionClr>
                <a:srgbClr val="C0C0C0"/>
              </a:extrusionClr>
            </a:sp3d>
          </p:spPr>
          <p:txBody>
            <a:bodyPr>
              <a:flatTx/>
            </a:bodyPr>
            <a:lstStyle/>
            <a:p>
              <a:endParaRPr lang="en-US"/>
            </a:p>
          </p:txBody>
        </p:sp>
        <p:sp>
          <p:nvSpPr>
            <p:cNvPr id="19587" name="AutoShape 6"/>
            <p:cNvSpPr>
              <a:spLocks noChangeArrowheads="1"/>
            </p:cNvSpPr>
            <p:nvPr/>
          </p:nvSpPr>
          <p:spPr bwMode="auto">
            <a:xfrm rot="4119578">
              <a:off x="2779" y="1616"/>
              <a:ext cx="633" cy="5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47 w 21600"/>
                <a:gd name="T13" fmla="*/ 0 h 21600"/>
                <a:gd name="T14" fmla="*/ 19553 w 21600"/>
                <a:gd name="T15" fmla="*/ 6382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C0C0C0"/>
            </a:solidFill>
            <a:ln w="9525">
              <a:round/>
              <a:headEnd/>
              <a:tailEnd/>
            </a:ln>
            <a:scene3d>
              <a:camera prst="legacyPerspectiveFront">
                <a:rot lat="1799995" lon="17099992" rev="0"/>
              </a:camera>
              <a:lightRig rig="legacyFlat4" dir="t"/>
            </a:scene3d>
            <a:sp3d extrusionH="1243000" prstMaterial="legacyMatte">
              <a:bevelT w="13500" h="13500" prst="angle"/>
              <a:bevelB w="13500" h="13500" prst="angle"/>
              <a:extrusionClr>
                <a:srgbClr val="C0C0C0"/>
              </a:extrusionClr>
            </a:sp3d>
          </p:spPr>
          <p:txBody>
            <a:bodyPr>
              <a:flatTx/>
            </a:bodyPr>
            <a:lstStyle/>
            <a:p>
              <a:endParaRPr lang="en-US"/>
            </a:p>
          </p:txBody>
        </p:sp>
        <p:sp>
          <p:nvSpPr>
            <p:cNvPr id="19588" name="Rectangle 30"/>
            <p:cNvSpPr>
              <a:spLocks noChangeArrowheads="1"/>
            </p:cNvSpPr>
            <p:nvPr/>
          </p:nvSpPr>
          <p:spPr bwMode="auto">
            <a:xfrm rot="796058" flipV="1">
              <a:off x="2542" y="1689"/>
              <a:ext cx="990" cy="86"/>
            </a:xfrm>
            <a:prstGeom prst="rect">
              <a:avLst/>
            </a:prstGeom>
            <a:solidFill>
              <a:srgbClr val="C0C0C0"/>
            </a:solidFill>
            <a:ln w="9525">
              <a:miter lim="800000"/>
              <a:headEnd/>
              <a:tailEnd/>
            </a:ln>
            <a:scene3d>
              <a:camera prst="legacyPerspectiveFront">
                <a:rot lat="899994" lon="18000000" rev="0"/>
              </a:camera>
              <a:lightRig rig="legacyFlat4" dir="t"/>
            </a:scene3d>
            <a:sp3d extrusionH="1243000" prstMaterial="legacyMatte">
              <a:bevelT w="13500" h="13500" prst="angle"/>
              <a:bevelB w="13500" h="13500" prst="angle"/>
              <a:extrusionClr>
                <a:srgbClr val="C0C0C0"/>
              </a:extrusionClr>
            </a:sp3d>
          </p:spPr>
          <p:txBody>
            <a:bodyPr>
              <a:flatTx/>
            </a:bodyPr>
            <a:lstStyle/>
            <a:p>
              <a:endParaRPr lang="en-US"/>
            </a:p>
          </p:txBody>
        </p:sp>
        <p:sp>
          <p:nvSpPr>
            <p:cNvPr id="19589" name="Rectangle 31"/>
            <p:cNvSpPr>
              <a:spLocks noChangeArrowheads="1"/>
            </p:cNvSpPr>
            <p:nvPr/>
          </p:nvSpPr>
          <p:spPr bwMode="auto">
            <a:xfrm rot="796058" flipV="1">
              <a:off x="2552" y="2299"/>
              <a:ext cx="990" cy="69"/>
            </a:xfrm>
            <a:prstGeom prst="rect">
              <a:avLst/>
            </a:prstGeom>
            <a:solidFill>
              <a:srgbClr val="C0C0C0"/>
            </a:solidFill>
            <a:ln w="9525">
              <a:miter lim="800000"/>
              <a:headEnd/>
              <a:tailEnd/>
            </a:ln>
            <a:scene3d>
              <a:camera prst="legacyPerspectiveFront">
                <a:rot lat="1200000" lon="17699992" rev="0"/>
              </a:camera>
              <a:lightRig rig="legacyFlat4" dir="t"/>
            </a:scene3d>
            <a:sp3d extrusionH="1370000" prstMaterial="legacyMatte">
              <a:bevelT w="13500" h="13500" prst="angle"/>
              <a:bevelB w="13500" h="13500" prst="angle"/>
              <a:extrusionClr>
                <a:srgbClr val="C0C0C0"/>
              </a:extrusionClr>
            </a:sp3d>
          </p:spPr>
          <p:txBody>
            <a:bodyPr>
              <a:flatTx/>
            </a:bodyPr>
            <a:lstStyle/>
            <a:p>
              <a:endParaRPr lang="en-US"/>
            </a:p>
          </p:txBody>
        </p:sp>
        <p:sp>
          <p:nvSpPr>
            <p:cNvPr id="19590" name="Line 38"/>
            <p:cNvSpPr>
              <a:spLocks noChangeShapeType="1"/>
            </p:cNvSpPr>
            <p:nvPr/>
          </p:nvSpPr>
          <p:spPr bwMode="auto">
            <a:xfrm rot="600000">
              <a:off x="1828" y="1827"/>
              <a:ext cx="1468" cy="2"/>
            </a:xfrm>
            <a:prstGeom prst="line">
              <a:avLst/>
            </a:prstGeom>
            <a:noFill/>
            <a:ln w="57150">
              <a:solidFill>
                <a:srgbClr val="00FF00"/>
              </a:solidFill>
              <a:round/>
              <a:headEnd/>
              <a:tailEnd/>
            </a:ln>
          </p:spPr>
          <p:txBody>
            <a:bodyPr/>
            <a:lstStyle/>
            <a:p>
              <a:endParaRPr lang="en-US"/>
            </a:p>
          </p:txBody>
        </p:sp>
        <p:sp>
          <p:nvSpPr>
            <p:cNvPr id="19591" name="Text Box 49"/>
            <p:cNvSpPr txBox="1">
              <a:spLocks noChangeArrowheads="1"/>
            </p:cNvSpPr>
            <p:nvPr/>
          </p:nvSpPr>
          <p:spPr bwMode="auto">
            <a:xfrm>
              <a:off x="1680" y="1600"/>
              <a:ext cx="288" cy="287"/>
            </a:xfrm>
            <a:prstGeom prst="rect">
              <a:avLst/>
            </a:prstGeom>
            <a:noFill/>
            <a:ln w="9525">
              <a:noFill/>
              <a:miter lim="800000"/>
              <a:headEnd/>
              <a:tailEnd/>
            </a:ln>
          </p:spPr>
          <p:txBody>
            <a:bodyPr/>
            <a:lstStyle/>
            <a:p>
              <a:r>
                <a:rPr lang="en-US" sz="1200"/>
                <a:t>A</a:t>
              </a:r>
              <a:endParaRPr lang="en-US"/>
            </a:p>
          </p:txBody>
        </p:sp>
        <p:sp>
          <p:nvSpPr>
            <p:cNvPr id="19592" name="Text Box 50"/>
            <p:cNvSpPr txBox="1">
              <a:spLocks noChangeArrowheads="1"/>
            </p:cNvSpPr>
            <p:nvPr/>
          </p:nvSpPr>
          <p:spPr bwMode="auto">
            <a:xfrm>
              <a:off x="3255" y="1841"/>
              <a:ext cx="288" cy="287"/>
            </a:xfrm>
            <a:prstGeom prst="rect">
              <a:avLst/>
            </a:prstGeom>
            <a:noFill/>
            <a:ln w="9525">
              <a:noFill/>
              <a:miter lim="800000"/>
              <a:headEnd/>
              <a:tailEnd/>
            </a:ln>
          </p:spPr>
          <p:txBody>
            <a:bodyPr/>
            <a:lstStyle/>
            <a:p>
              <a:r>
                <a:rPr lang="en-US" sz="1200"/>
                <a:t>B</a:t>
              </a:r>
              <a:endParaRPr lang="en-US"/>
            </a:p>
          </p:txBody>
        </p:sp>
        <p:grpSp>
          <p:nvGrpSpPr>
            <p:cNvPr id="3" name="Group 66"/>
            <p:cNvGrpSpPr>
              <a:grpSpLocks/>
            </p:cNvGrpSpPr>
            <p:nvPr/>
          </p:nvGrpSpPr>
          <p:grpSpPr bwMode="auto">
            <a:xfrm>
              <a:off x="2170" y="1765"/>
              <a:ext cx="337" cy="483"/>
              <a:chOff x="2064" y="3456"/>
              <a:chExt cx="337" cy="483"/>
            </a:xfrm>
          </p:grpSpPr>
          <p:sp>
            <p:nvSpPr>
              <p:cNvPr id="19606" name="Freeform 67"/>
              <p:cNvSpPr>
                <a:spLocks/>
              </p:cNvSpPr>
              <p:nvPr/>
            </p:nvSpPr>
            <p:spPr bwMode="auto">
              <a:xfrm rot="-3065391">
                <a:off x="2228" y="3508"/>
                <a:ext cx="225" cy="121"/>
              </a:xfrm>
              <a:custGeom>
                <a:avLst/>
                <a:gdLst>
                  <a:gd name="T0" fmla="*/ 0 w 1800"/>
                  <a:gd name="T1" fmla="*/ 0 h 180"/>
                  <a:gd name="T2" fmla="*/ 0 w 1800"/>
                  <a:gd name="T3" fmla="*/ 1 h 180"/>
                  <a:gd name="T4" fmla="*/ 0 60000 65536"/>
                  <a:gd name="T5" fmla="*/ 0 60000 65536"/>
                  <a:gd name="T6" fmla="*/ 0 w 1800"/>
                  <a:gd name="T7" fmla="*/ 0 h 180"/>
                  <a:gd name="T8" fmla="*/ 1800 w 1800"/>
                  <a:gd name="T9" fmla="*/ 180 h 180"/>
                </a:gdLst>
                <a:ahLst/>
                <a:cxnLst>
                  <a:cxn ang="T4">
                    <a:pos x="T0" y="T1"/>
                  </a:cxn>
                  <a:cxn ang="T5">
                    <a:pos x="T2" y="T3"/>
                  </a:cxn>
                </a:cxnLst>
                <a:rect l="T6" t="T7" r="T8" b="T9"/>
                <a:pathLst>
                  <a:path w="1800" h="180">
                    <a:moveTo>
                      <a:pt x="0" y="0"/>
                    </a:moveTo>
                    <a:cubicBezTo>
                      <a:pt x="750" y="75"/>
                      <a:pt x="1500" y="150"/>
                      <a:pt x="1800" y="180"/>
                    </a:cubicBezTo>
                  </a:path>
                </a:pathLst>
              </a:custGeom>
              <a:noFill/>
              <a:ln w="28575">
                <a:solidFill>
                  <a:srgbClr val="00CC00"/>
                </a:solidFill>
                <a:round/>
                <a:headEnd type="arrow" w="sm" len="sm"/>
                <a:tailEnd/>
              </a:ln>
            </p:spPr>
            <p:txBody>
              <a:bodyPr/>
              <a:lstStyle/>
              <a:p>
                <a:endParaRPr lang="en-US"/>
              </a:p>
            </p:txBody>
          </p:sp>
          <p:sp>
            <p:nvSpPr>
              <p:cNvPr id="19607" name="Text Box 68"/>
              <p:cNvSpPr txBox="1">
                <a:spLocks noChangeArrowheads="1"/>
              </p:cNvSpPr>
              <p:nvPr/>
            </p:nvSpPr>
            <p:spPr bwMode="auto">
              <a:xfrm>
                <a:off x="2064" y="3579"/>
                <a:ext cx="287" cy="360"/>
              </a:xfrm>
              <a:prstGeom prst="rect">
                <a:avLst/>
              </a:prstGeom>
              <a:noFill/>
              <a:ln w="9525">
                <a:noFill/>
                <a:miter lim="800000"/>
                <a:headEnd/>
                <a:tailEnd/>
              </a:ln>
            </p:spPr>
            <p:txBody>
              <a:bodyPr/>
              <a:lstStyle/>
              <a:p>
                <a:r>
                  <a:rPr lang="en-US" sz="1200"/>
                  <a:t>F</a:t>
                </a:r>
              </a:p>
            </p:txBody>
          </p:sp>
          <p:sp>
            <p:nvSpPr>
              <p:cNvPr id="19608" name="Line 69"/>
              <p:cNvSpPr>
                <a:spLocks noChangeShapeType="1"/>
              </p:cNvSpPr>
              <p:nvPr/>
            </p:nvSpPr>
            <p:spPr bwMode="auto">
              <a:xfrm>
                <a:off x="2112" y="3594"/>
                <a:ext cx="96" cy="0"/>
              </a:xfrm>
              <a:prstGeom prst="line">
                <a:avLst/>
              </a:prstGeom>
              <a:noFill/>
              <a:ln w="9525">
                <a:solidFill>
                  <a:schemeClr val="tx1"/>
                </a:solidFill>
                <a:round/>
                <a:headEnd/>
                <a:tailEnd type="triangle" w="sm" len="sm"/>
              </a:ln>
            </p:spPr>
            <p:txBody>
              <a:bodyPr/>
              <a:lstStyle/>
              <a:p>
                <a:endParaRPr lang="en-US"/>
              </a:p>
            </p:txBody>
          </p:sp>
        </p:grpSp>
        <p:sp>
          <p:nvSpPr>
            <p:cNvPr id="19594" name="Text Box 70"/>
            <p:cNvSpPr txBox="1">
              <a:spLocks noChangeArrowheads="1"/>
            </p:cNvSpPr>
            <p:nvPr/>
          </p:nvSpPr>
          <p:spPr bwMode="auto">
            <a:xfrm>
              <a:off x="1789" y="1039"/>
              <a:ext cx="288" cy="287"/>
            </a:xfrm>
            <a:prstGeom prst="rect">
              <a:avLst/>
            </a:prstGeom>
            <a:noFill/>
            <a:ln w="9525">
              <a:noFill/>
              <a:miter lim="800000"/>
              <a:headEnd/>
              <a:tailEnd/>
            </a:ln>
          </p:spPr>
          <p:txBody>
            <a:bodyPr/>
            <a:lstStyle/>
            <a:p>
              <a:r>
                <a:rPr lang="en-US" sz="1200"/>
                <a:t>I</a:t>
              </a:r>
              <a:endParaRPr lang="en-US"/>
            </a:p>
          </p:txBody>
        </p:sp>
        <p:sp>
          <p:nvSpPr>
            <p:cNvPr id="19595" name="Oval 71"/>
            <p:cNvSpPr>
              <a:spLocks noChangeArrowheads="1"/>
            </p:cNvSpPr>
            <p:nvPr/>
          </p:nvSpPr>
          <p:spPr bwMode="auto">
            <a:xfrm>
              <a:off x="1897" y="835"/>
              <a:ext cx="23" cy="23"/>
            </a:xfrm>
            <a:prstGeom prst="ellipse">
              <a:avLst/>
            </a:prstGeom>
            <a:solidFill>
              <a:srgbClr val="FFFFFF"/>
            </a:solidFill>
            <a:ln w="9525">
              <a:solidFill>
                <a:srgbClr val="000000"/>
              </a:solidFill>
              <a:round/>
              <a:headEnd/>
              <a:tailEnd/>
            </a:ln>
          </p:spPr>
          <p:txBody>
            <a:bodyPr/>
            <a:lstStyle/>
            <a:p>
              <a:endParaRPr lang="en-US"/>
            </a:p>
          </p:txBody>
        </p:sp>
        <p:sp>
          <p:nvSpPr>
            <p:cNvPr id="19596" name="Line 72"/>
            <p:cNvSpPr>
              <a:spLocks noChangeShapeType="1"/>
            </p:cNvSpPr>
            <p:nvPr/>
          </p:nvSpPr>
          <p:spPr bwMode="auto">
            <a:xfrm flipV="1">
              <a:off x="1846" y="799"/>
              <a:ext cx="115" cy="115"/>
            </a:xfrm>
            <a:prstGeom prst="line">
              <a:avLst/>
            </a:prstGeom>
            <a:noFill/>
            <a:ln w="9525">
              <a:solidFill>
                <a:srgbClr val="000000"/>
              </a:solidFill>
              <a:round/>
              <a:headEnd/>
              <a:tailEnd/>
            </a:ln>
          </p:spPr>
          <p:txBody>
            <a:bodyPr/>
            <a:lstStyle/>
            <a:p>
              <a:endParaRPr lang="en-US"/>
            </a:p>
          </p:txBody>
        </p:sp>
        <p:sp>
          <p:nvSpPr>
            <p:cNvPr id="19597" name="Oval 74"/>
            <p:cNvSpPr>
              <a:spLocks noChangeArrowheads="1"/>
            </p:cNvSpPr>
            <p:nvPr/>
          </p:nvSpPr>
          <p:spPr bwMode="auto">
            <a:xfrm>
              <a:off x="3190" y="1054"/>
              <a:ext cx="23" cy="23"/>
            </a:xfrm>
            <a:prstGeom prst="ellipse">
              <a:avLst/>
            </a:prstGeom>
            <a:solidFill>
              <a:srgbClr val="FFFFFF"/>
            </a:solidFill>
            <a:ln w="9525">
              <a:solidFill>
                <a:srgbClr val="000000"/>
              </a:solidFill>
              <a:round/>
              <a:headEnd/>
              <a:tailEnd/>
            </a:ln>
          </p:spPr>
          <p:txBody>
            <a:bodyPr/>
            <a:lstStyle/>
            <a:p>
              <a:endParaRPr lang="en-US"/>
            </a:p>
          </p:txBody>
        </p:sp>
        <p:sp>
          <p:nvSpPr>
            <p:cNvPr id="19598" name="Line 75"/>
            <p:cNvSpPr>
              <a:spLocks noChangeShapeType="1"/>
            </p:cNvSpPr>
            <p:nvPr/>
          </p:nvSpPr>
          <p:spPr bwMode="auto">
            <a:xfrm flipV="1">
              <a:off x="3142" y="1018"/>
              <a:ext cx="115" cy="115"/>
            </a:xfrm>
            <a:prstGeom prst="line">
              <a:avLst/>
            </a:prstGeom>
            <a:noFill/>
            <a:ln w="9525">
              <a:solidFill>
                <a:srgbClr val="000000"/>
              </a:solidFill>
              <a:round/>
              <a:headEnd/>
              <a:tailEnd/>
            </a:ln>
          </p:spPr>
          <p:txBody>
            <a:bodyPr/>
            <a:lstStyle/>
            <a:p>
              <a:endParaRPr lang="en-US"/>
            </a:p>
          </p:txBody>
        </p:sp>
        <p:sp>
          <p:nvSpPr>
            <p:cNvPr id="19599" name="Text Box 76"/>
            <p:cNvSpPr txBox="1">
              <a:spLocks noChangeArrowheads="1"/>
            </p:cNvSpPr>
            <p:nvPr/>
          </p:nvSpPr>
          <p:spPr bwMode="auto">
            <a:xfrm>
              <a:off x="3052" y="964"/>
              <a:ext cx="288" cy="288"/>
            </a:xfrm>
            <a:prstGeom prst="rect">
              <a:avLst/>
            </a:prstGeom>
            <a:noFill/>
            <a:ln w="9525">
              <a:noFill/>
              <a:miter lim="800000"/>
              <a:headEnd/>
              <a:tailEnd/>
            </a:ln>
          </p:spPr>
          <p:txBody>
            <a:bodyPr/>
            <a:lstStyle/>
            <a:p>
              <a:r>
                <a:rPr lang="en-US" sz="1200"/>
                <a:t>-</a:t>
              </a:r>
              <a:endParaRPr lang="en-US"/>
            </a:p>
          </p:txBody>
        </p:sp>
        <p:sp>
          <p:nvSpPr>
            <p:cNvPr id="19600" name="Line 136"/>
            <p:cNvSpPr>
              <a:spLocks noChangeShapeType="1"/>
            </p:cNvSpPr>
            <p:nvPr/>
          </p:nvSpPr>
          <p:spPr bwMode="auto">
            <a:xfrm>
              <a:off x="3200" y="1072"/>
              <a:ext cx="0" cy="864"/>
            </a:xfrm>
            <a:prstGeom prst="line">
              <a:avLst/>
            </a:prstGeom>
            <a:noFill/>
            <a:ln w="9525">
              <a:solidFill>
                <a:schemeClr val="tx1"/>
              </a:solidFill>
              <a:round/>
              <a:headEnd/>
              <a:tailEnd/>
            </a:ln>
          </p:spPr>
          <p:txBody>
            <a:bodyPr/>
            <a:lstStyle/>
            <a:p>
              <a:endParaRPr lang="en-US"/>
            </a:p>
          </p:txBody>
        </p:sp>
        <p:sp>
          <p:nvSpPr>
            <p:cNvPr id="19601" name="Line 137"/>
            <p:cNvSpPr>
              <a:spLocks noChangeShapeType="1"/>
            </p:cNvSpPr>
            <p:nvPr/>
          </p:nvSpPr>
          <p:spPr bwMode="auto">
            <a:xfrm>
              <a:off x="1904" y="848"/>
              <a:ext cx="0" cy="864"/>
            </a:xfrm>
            <a:prstGeom prst="line">
              <a:avLst/>
            </a:prstGeom>
            <a:noFill/>
            <a:ln w="9525">
              <a:solidFill>
                <a:schemeClr val="tx1"/>
              </a:solidFill>
              <a:round/>
              <a:headEnd/>
              <a:tailEnd/>
            </a:ln>
          </p:spPr>
          <p:txBody>
            <a:bodyPr/>
            <a:lstStyle/>
            <a:p>
              <a:endParaRPr lang="en-US"/>
            </a:p>
          </p:txBody>
        </p:sp>
        <p:sp>
          <p:nvSpPr>
            <p:cNvPr id="19602" name="Text Box 139"/>
            <p:cNvSpPr txBox="1">
              <a:spLocks noChangeArrowheads="1"/>
            </p:cNvSpPr>
            <p:nvPr/>
          </p:nvSpPr>
          <p:spPr bwMode="auto">
            <a:xfrm>
              <a:off x="1896" y="768"/>
              <a:ext cx="288" cy="287"/>
            </a:xfrm>
            <a:prstGeom prst="rect">
              <a:avLst/>
            </a:prstGeom>
            <a:noFill/>
            <a:ln w="9525">
              <a:noFill/>
              <a:miter lim="800000"/>
              <a:headEnd/>
              <a:tailEnd/>
            </a:ln>
          </p:spPr>
          <p:txBody>
            <a:bodyPr/>
            <a:lstStyle/>
            <a:p>
              <a:r>
                <a:rPr lang="en-US" sz="1200"/>
                <a:t>+</a:t>
              </a:r>
              <a:endParaRPr lang="en-US"/>
            </a:p>
          </p:txBody>
        </p:sp>
        <p:sp>
          <p:nvSpPr>
            <p:cNvPr id="19603" name="Line 140"/>
            <p:cNvSpPr>
              <a:spLocks noChangeShapeType="1"/>
            </p:cNvSpPr>
            <p:nvPr/>
          </p:nvSpPr>
          <p:spPr bwMode="auto">
            <a:xfrm rot="10800000">
              <a:off x="1904" y="1072"/>
              <a:ext cx="1" cy="46"/>
            </a:xfrm>
            <a:prstGeom prst="line">
              <a:avLst/>
            </a:prstGeom>
            <a:noFill/>
            <a:ln w="9525">
              <a:solidFill>
                <a:srgbClr val="000000"/>
              </a:solidFill>
              <a:round/>
              <a:headEnd type="arrow" w="lg" len="lg"/>
              <a:tailEnd/>
            </a:ln>
          </p:spPr>
          <p:txBody>
            <a:bodyPr/>
            <a:lstStyle/>
            <a:p>
              <a:endParaRPr lang="en-US"/>
            </a:p>
          </p:txBody>
        </p:sp>
        <p:sp>
          <p:nvSpPr>
            <p:cNvPr id="19604" name="Line 141"/>
            <p:cNvSpPr>
              <a:spLocks noChangeShapeType="1"/>
            </p:cNvSpPr>
            <p:nvPr/>
          </p:nvSpPr>
          <p:spPr bwMode="auto">
            <a:xfrm>
              <a:off x="3200" y="1312"/>
              <a:ext cx="1" cy="46"/>
            </a:xfrm>
            <a:prstGeom prst="line">
              <a:avLst/>
            </a:prstGeom>
            <a:noFill/>
            <a:ln w="9525">
              <a:solidFill>
                <a:srgbClr val="000000"/>
              </a:solidFill>
              <a:round/>
              <a:headEnd type="arrow" w="lg" len="lg"/>
              <a:tailEnd/>
            </a:ln>
          </p:spPr>
          <p:txBody>
            <a:bodyPr/>
            <a:lstStyle/>
            <a:p>
              <a:endParaRPr lang="en-US"/>
            </a:p>
          </p:txBody>
        </p:sp>
        <p:sp>
          <p:nvSpPr>
            <p:cNvPr id="19605" name="Line 143"/>
            <p:cNvSpPr>
              <a:spLocks noChangeShapeType="1"/>
            </p:cNvSpPr>
            <p:nvPr/>
          </p:nvSpPr>
          <p:spPr bwMode="auto">
            <a:xfrm rot="600000">
              <a:off x="2224" y="1776"/>
              <a:ext cx="58" cy="1"/>
            </a:xfrm>
            <a:prstGeom prst="line">
              <a:avLst/>
            </a:prstGeom>
            <a:noFill/>
            <a:ln w="28575">
              <a:solidFill>
                <a:srgbClr val="FFCC00"/>
              </a:solidFill>
              <a:round/>
              <a:headEnd type="none" w="sm" len="sm"/>
              <a:tailEnd type="arrow" w="med" len="med"/>
            </a:ln>
          </p:spPr>
          <p:txBody>
            <a:bodyPr/>
            <a:lstStyle/>
            <a:p>
              <a:endParaRPr lang="en-US"/>
            </a:p>
          </p:txBody>
        </p:sp>
      </p:grpSp>
      <p:sp>
        <p:nvSpPr>
          <p:cNvPr id="10403" name="Text Box 163"/>
          <p:cNvSpPr txBox="1">
            <a:spLocks noChangeArrowheads="1"/>
          </p:cNvSpPr>
          <p:nvPr/>
        </p:nvSpPr>
        <p:spPr bwMode="auto">
          <a:xfrm>
            <a:off x="8477250" y="6096001"/>
            <a:ext cx="1733550" cy="461665"/>
          </a:xfrm>
          <a:prstGeom prst="rect">
            <a:avLst/>
          </a:prstGeom>
          <a:noFill/>
          <a:ln w="9525">
            <a:noFill/>
            <a:miter lim="800000"/>
            <a:headEnd/>
            <a:tailEnd/>
          </a:ln>
        </p:spPr>
        <p:txBody>
          <a:bodyPr wrap="square">
            <a:spAutoFit/>
          </a:bodyPr>
          <a:lstStyle/>
          <a:p>
            <a:pPr>
              <a:spcBef>
                <a:spcPct val="50000"/>
              </a:spcBef>
            </a:pP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c</a:t>
            </a:r>
          </a:p>
        </p:txBody>
      </p:sp>
      <p:grpSp>
        <p:nvGrpSpPr>
          <p:cNvPr id="4" name="Group 300"/>
          <p:cNvGrpSpPr>
            <a:grpSpLocks/>
          </p:cNvGrpSpPr>
          <p:nvPr/>
        </p:nvGrpSpPr>
        <p:grpSpPr bwMode="auto">
          <a:xfrm>
            <a:off x="1401762" y="3586357"/>
            <a:ext cx="2908300" cy="2660650"/>
            <a:chOff x="256" y="2392"/>
            <a:chExt cx="1832" cy="1676"/>
          </a:xfrm>
        </p:grpSpPr>
        <p:sp>
          <p:nvSpPr>
            <p:cNvPr id="19545" name="Line 95"/>
            <p:cNvSpPr>
              <a:spLocks noChangeShapeType="1"/>
            </p:cNvSpPr>
            <p:nvPr/>
          </p:nvSpPr>
          <p:spPr bwMode="auto">
            <a:xfrm flipV="1">
              <a:off x="400" y="2416"/>
              <a:ext cx="115" cy="115"/>
            </a:xfrm>
            <a:prstGeom prst="line">
              <a:avLst/>
            </a:prstGeom>
            <a:noFill/>
            <a:ln w="9525">
              <a:solidFill>
                <a:srgbClr val="000000"/>
              </a:solidFill>
              <a:round/>
              <a:headEnd/>
              <a:tailEnd/>
            </a:ln>
          </p:spPr>
          <p:txBody>
            <a:bodyPr/>
            <a:lstStyle/>
            <a:p>
              <a:endParaRPr lang="en-US"/>
            </a:p>
          </p:txBody>
        </p:sp>
        <p:sp>
          <p:nvSpPr>
            <p:cNvPr id="19546" name="AutoShape 166"/>
            <p:cNvSpPr>
              <a:spLocks noChangeArrowheads="1"/>
            </p:cNvSpPr>
            <p:nvPr/>
          </p:nvSpPr>
          <p:spPr bwMode="auto">
            <a:xfrm rot="8126092">
              <a:off x="1377" y="3370"/>
              <a:ext cx="587" cy="4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4 w 21600"/>
                <a:gd name="T13" fmla="*/ 0 h 21600"/>
                <a:gd name="T14" fmla="*/ 19576 w 21600"/>
                <a:gd name="T15" fmla="*/ 6353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FF3300"/>
            </a:solidFill>
            <a:ln w="9525">
              <a:round/>
              <a:headEnd/>
              <a:tailEnd/>
            </a:ln>
            <a:scene3d>
              <a:camera prst="legacyPerspectiveFront">
                <a:rot lat="2100000" lon="17099992" rev="0"/>
              </a:camera>
              <a:lightRig rig="legacyFlat4" dir="t"/>
            </a:scene3d>
            <a:sp3d extrusionH="1243000" prstMaterial="legacyMatte">
              <a:bevelT w="13500" h="13500" prst="angle"/>
              <a:bevelB w="13500" h="13500" prst="angle"/>
              <a:extrusionClr>
                <a:srgbClr val="FF3300"/>
              </a:extrusionClr>
            </a:sp3d>
          </p:spPr>
          <p:txBody>
            <a:bodyPr>
              <a:flatTx/>
            </a:bodyPr>
            <a:lstStyle/>
            <a:p>
              <a:endParaRPr lang="en-US"/>
            </a:p>
          </p:txBody>
        </p:sp>
        <p:sp>
          <p:nvSpPr>
            <p:cNvPr id="19547" name="AutoShape 167"/>
            <p:cNvSpPr>
              <a:spLocks noChangeArrowheads="1"/>
            </p:cNvSpPr>
            <p:nvPr/>
          </p:nvSpPr>
          <p:spPr bwMode="auto">
            <a:xfrm rot="4119578">
              <a:off x="1314" y="3238"/>
              <a:ext cx="633" cy="5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47 w 21600"/>
                <a:gd name="T13" fmla="*/ 0 h 21600"/>
                <a:gd name="T14" fmla="*/ 19553 w 21600"/>
                <a:gd name="T15" fmla="*/ 6382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3399FF"/>
            </a:solidFill>
            <a:ln w="9525">
              <a:round/>
              <a:headEnd/>
              <a:tailEnd/>
            </a:ln>
            <a:scene3d>
              <a:camera prst="legacyPerspectiveFront">
                <a:rot lat="1799995" lon="17099992" rev="0"/>
              </a:camera>
              <a:lightRig rig="legacyFlat4" dir="t"/>
            </a:scene3d>
            <a:sp3d extrusionH="1243000" prstMaterial="legacyMatte">
              <a:bevelT w="13500" h="13500" prst="angle"/>
              <a:bevelB w="13500" h="13500" prst="angle"/>
              <a:extrusionClr>
                <a:srgbClr val="3399FF"/>
              </a:extrusionClr>
            </a:sp3d>
          </p:spPr>
          <p:txBody>
            <a:bodyPr>
              <a:flatTx/>
            </a:bodyPr>
            <a:lstStyle/>
            <a:p>
              <a:endParaRPr lang="en-US"/>
            </a:p>
          </p:txBody>
        </p:sp>
        <p:sp>
          <p:nvSpPr>
            <p:cNvPr id="19548" name="Rectangle 168"/>
            <p:cNvSpPr>
              <a:spLocks noChangeArrowheads="1"/>
            </p:cNvSpPr>
            <p:nvPr/>
          </p:nvSpPr>
          <p:spPr bwMode="auto">
            <a:xfrm rot="796058" flipV="1">
              <a:off x="1048" y="3302"/>
              <a:ext cx="990" cy="86"/>
            </a:xfrm>
            <a:prstGeom prst="rect">
              <a:avLst/>
            </a:prstGeom>
            <a:solidFill>
              <a:srgbClr val="3399FF"/>
            </a:solidFill>
            <a:ln w="9525">
              <a:miter lim="800000"/>
              <a:headEnd/>
              <a:tailEnd/>
            </a:ln>
            <a:scene3d>
              <a:camera prst="legacyPerspectiveFront">
                <a:rot lat="899994" lon="18000000" rev="0"/>
              </a:camera>
              <a:lightRig rig="legacyFlat4" dir="t"/>
            </a:scene3d>
            <a:sp3d extrusionH="1243000" prstMaterial="legacyMatte">
              <a:bevelT w="13500" h="13500" prst="angle"/>
              <a:bevelB w="13500" h="13500" prst="angle"/>
              <a:extrusionClr>
                <a:srgbClr val="3399FF"/>
              </a:extrusionClr>
            </a:sp3d>
          </p:spPr>
          <p:txBody>
            <a:bodyPr>
              <a:flatTx/>
            </a:bodyPr>
            <a:lstStyle/>
            <a:p>
              <a:endParaRPr lang="en-US"/>
            </a:p>
          </p:txBody>
        </p:sp>
        <p:sp>
          <p:nvSpPr>
            <p:cNvPr id="19549" name="Rectangle 169"/>
            <p:cNvSpPr>
              <a:spLocks noChangeArrowheads="1"/>
            </p:cNvSpPr>
            <p:nvPr/>
          </p:nvSpPr>
          <p:spPr bwMode="auto">
            <a:xfrm rot="796058">
              <a:off x="1077" y="3896"/>
              <a:ext cx="990" cy="86"/>
            </a:xfrm>
            <a:prstGeom prst="rect">
              <a:avLst/>
            </a:prstGeom>
            <a:solidFill>
              <a:srgbClr val="FF3300"/>
            </a:solidFill>
            <a:ln w="9525">
              <a:miter lim="800000"/>
              <a:headEnd/>
              <a:tailEnd/>
            </a:ln>
            <a:scene3d>
              <a:camera prst="legacyPerspectiveFront">
                <a:rot lat="1200000" lon="17699992" rev="0"/>
              </a:camera>
              <a:lightRig rig="legacyFlat4" dir="t"/>
            </a:scene3d>
            <a:sp3d extrusionH="1370000" prstMaterial="legacyMatte">
              <a:bevelT w="13500" h="13500" prst="angle"/>
              <a:bevelB w="13500" h="13500" prst="angle"/>
              <a:extrusionClr>
                <a:srgbClr val="FF3300"/>
              </a:extrusionClr>
            </a:sp3d>
          </p:spPr>
          <p:txBody>
            <a:bodyPr>
              <a:flatTx/>
            </a:bodyPr>
            <a:lstStyle/>
            <a:p>
              <a:endParaRPr lang="en-US"/>
            </a:p>
          </p:txBody>
        </p:sp>
        <p:sp>
          <p:nvSpPr>
            <p:cNvPr id="19550" name="Text Box 170"/>
            <p:cNvSpPr txBox="1">
              <a:spLocks noChangeArrowheads="1"/>
            </p:cNvSpPr>
            <p:nvPr/>
          </p:nvSpPr>
          <p:spPr bwMode="auto">
            <a:xfrm>
              <a:off x="720" y="3781"/>
              <a:ext cx="288" cy="287"/>
            </a:xfrm>
            <a:prstGeom prst="rect">
              <a:avLst/>
            </a:prstGeom>
            <a:noFill/>
            <a:ln w="9525">
              <a:noFill/>
              <a:miter lim="800000"/>
              <a:headEnd/>
              <a:tailEnd/>
            </a:ln>
          </p:spPr>
          <p:txBody>
            <a:bodyPr/>
            <a:lstStyle/>
            <a:p>
              <a:r>
                <a:rPr lang="en-US" sz="1200"/>
                <a:t>N</a:t>
              </a:r>
              <a:endParaRPr lang="en-US"/>
            </a:p>
          </p:txBody>
        </p:sp>
        <p:sp>
          <p:nvSpPr>
            <p:cNvPr id="19551" name="Text Box 171"/>
            <p:cNvSpPr txBox="1">
              <a:spLocks noChangeArrowheads="1"/>
            </p:cNvSpPr>
            <p:nvPr/>
          </p:nvSpPr>
          <p:spPr bwMode="auto">
            <a:xfrm>
              <a:off x="768" y="3160"/>
              <a:ext cx="288" cy="287"/>
            </a:xfrm>
            <a:prstGeom prst="rect">
              <a:avLst/>
            </a:prstGeom>
            <a:noFill/>
            <a:ln w="9525">
              <a:noFill/>
              <a:miter lim="800000"/>
              <a:headEnd/>
              <a:tailEnd/>
            </a:ln>
          </p:spPr>
          <p:txBody>
            <a:bodyPr/>
            <a:lstStyle/>
            <a:p>
              <a:r>
                <a:rPr lang="en-US" sz="1200"/>
                <a:t>S</a:t>
              </a:r>
              <a:endParaRPr lang="en-US"/>
            </a:p>
          </p:txBody>
        </p:sp>
        <p:sp>
          <p:nvSpPr>
            <p:cNvPr id="19552" name="Line 173"/>
            <p:cNvSpPr>
              <a:spLocks noChangeShapeType="1"/>
            </p:cNvSpPr>
            <p:nvPr/>
          </p:nvSpPr>
          <p:spPr bwMode="auto">
            <a:xfrm>
              <a:off x="1512" y="3328"/>
              <a:ext cx="1" cy="420"/>
            </a:xfrm>
            <a:prstGeom prst="line">
              <a:avLst/>
            </a:prstGeom>
            <a:noFill/>
            <a:ln w="6350">
              <a:solidFill>
                <a:srgbClr val="FF99FF"/>
              </a:solidFill>
              <a:round/>
              <a:headEnd type="arrow" w="med" len="med"/>
              <a:tailEnd/>
            </a:ln>
          </p:spPr>
          <p:txBody>
            <a:bodyPr/>
            <a:lstStyle/>
            <a:p>
              <a:endParaRPr lang="en-US"/>
            </a:p>
          </p:txBody>
        </p:sp>
        <p:sp>
          <p:nvSpPr>
            <p:cNvPr id="19553" name="Line 174"/>
            <p:cNvSpPr>
              <a:spLocks noChangeShapeType="1"/>
            </p:cNvSpPr>
            <p:nvPr/>
          </p:nvSpPr>
          <p:spPr bwMode="auto">
            <a:xfrm>
              <a:off x="1344" y="3320"/>
              <a:ext cx="1" cy="420"/>
            </a:xfrm>
            <a:prstGeom prst="line">
              <a:avLst/>
            </a:prstGeom>
            <a:noFill/>
            <a:ln w="6350">
              <a:solidFill>
                <a:srgbClr val="FF99FF"/>
              </a:solidFill>
              <a:round/>
              <a:headEnd type="arrow" w="med" len="med"/>
              <a:tailEnd/>
            </a:ln>
          </p:spPr>
          <p:txBody>
            <a:bodyPr/>
            <a:lstStyle/>
            <a:p>
              <a:endParaRPr lang="en-US"/>
            </a:p>
          </p:txBody>
        </p:sp>
        <p:sp>
          <p:nvSpPr>
            <p:cNvPr id="19554" name="Line 175"/>
            <p:cNvSpPr>
              <a:spLocks noChangeShapeType="1"/>
            </p:cNvSpPr>
            <p:nvPr/>
          </p:nvSpPr>
          <p:spPr bwMode="auto">
            <a:xfrm>
              <a:off x="1560" y="3336"/>
              <a:ext cx="1" cy="351"/>
            </a:xfrm>
            <a:prstGeom prst="line">
              <a:avLst/>
            </a:prstGeom>
            <a:noFill/>
            <a:ln w="6350">
              <a:solidFill>
                <a:srgbClr val="FF99FF"/>
              </a:solidFill>
              <a:round/>
              <a:headEnd type="arrow" w="med" len="med"/>
              <a:tailEnd/>
            </a:ln>
          </p:spPr>
          <p:txBody>
            <a:bodyPr/>
            <a:lstStyle/>
            <a:p>
              <a:endParaRPr lang="en-US"/>
            </a:p>
          </p:txBody>
        </p:sp>
        <p:sp>
          <p:nvSpPr>
            <p:cNvPr id="19555" name="Line 176"/>
            <p:cNvSpPr>
              <a:spLocks noChangeShapeType="1"/>
            </p:cNvSpPr>
            <p:nvPr/>
          </p:nvSpPr>
          <p:spPr bwMode="auto">
            <a:xfrm>
              <a:off x="1392" y="3312"/>
              <a:ext cx="1" cy="351"/>
            </a:xfrm>
            <a:prstGeom prst="line">
              <a:avLst/>
            </a:prstGeom>
            <a:noFill/>
            <a:ln w="6350">
              <a:solidFill>
                <a:srgbClr val="FF99FF"/>
              </a:solidFill>
              <a:round/>
              <a:headEnd type="arrow" w="med" len="med"/>
              <a:tailEnd/>
            </a:ln>
          </p:spPr>
          <p:txBody>
            <a:bodyPr/>
            <a:lstStyle/>
            <a:p>
              <a:endParaRPr lang="en-US"/>
            </a:p>
          </p:txBody>
        </p:sp>
        <p:sp>
          <p:nvSpPr>
            <p:cNvPr id="19556" name="Line 178"/>
            <p:cNvSpPr>
              <a:spLocks noChangeShapeType="1"/>
            </p:cNvSpPr>
            <p:nvPr/>
          </p:nvSpPr>
          <p:spPr bwMode="auto">
            <a:xfrm>
              <a:off x="1248" y="3328"/>
              <a:ext cx="1" cy="351"/>
            </a:xfrm>
            <a:prstGeom prst="line">
              <a:avLst/>
            </a:prstGeom>
            <a:noFill/>
            <a:ln w="6350">
              <a:solidFill>
                <a:srgbClr val="FF99FF"/>
              </a:solidFill>
              <a:round/>
              <a:headEnd type="arrow" w="med" len="med"/>
              <a:tailEnd/>
            </a:ln>
          </p:spPr>
          <p:txBody>
            <a:bodyPr/>
            <a:lstStyle/>
            <a:p>
              <a:endParaRPr lang="en-US"/>
            </a:p>
          </p:txBody>
        </p:sp>
        <p:sp>
          <p:nvSpPr>
            <p:cNvPr id="19557" name="Line 179"/>
            <p:cNvSpPr>
              <a:spLocks noChangeShapeType="1"/>
            </p:cNvSpPr>
            <p:nvPr/>
          </p:nvSpPr>
          <p:spPr bwMode="auto">
            <a:xfrm>
              <a:off x="1200" y="3312"/>
              <a:ext cx="1" cy="461"/>
            </a:xfrm>
            <a:prstGeom prst="line">
              <a:avLst/>
            </a:prstGeom>
            <a:noFill/>
            <a:ln w="6350">
              <a:solidFill>
                <a:srgbClr val="FF99FF"/>
              </a:solidFill>
              <a:round/>
              <a:headEnd type="arrow" w="med" len="med"/>
              <a:tailEnd/>
            </a:ln>
          </p:spPr>
          <p:txBody>
            <a:bodyPr/>
            <a:lstStyle/>
            <a:p>
              <a:endParaRPr lang="en-US"/>
            </a:p>
          </p:txBody>
        </p:sp>
        <p:sp>
          <p:nvSpPr>
            <p:cNvPr id="19558" name="Line 180"/>
            <p:cNvSpPr>
              <a:spLocks noChangeShapeType="1"/>
            </p:cNvSpPr>
            <p:nvPr/>
          </p:nvSpPr>
          <p:spPr bwMode="auto">
            <a:xfrm>
              <a:off x="1080" y="3304"/>
              <a:ext cx="1" cy="351"/>
            </a:xfrm>
            <a:prstGeom prst="line">
              <a:avLst/>
            </a:prstGeom>
            <a:noFill/>
            <a:ln w="6350">
              <a:solidFill>
                <a:srgbClr val="FF99FF"/>
              </a:solidFill>
              <a:round/>
              <a:headEnd type="arrow" w="med" len="med"/>
              <a:tailEnd/>
            </a:ln>
          </p:spPr>
          <p:txBody>
            <a:bodyPr/>
            <a:lstStyle/>
            <a:p>
              <a:endParaRPr lang="en-US"/>
            </a:p>
          </p:txBody>
        </p:sp>
        <p:sp>
          <p:nvSpPr>
            <p:cNvPr id="19559" name="Line 181"/>
            <p:cNvSpPr>
              <a:spLocks noChangeShapeType="1"/>
            </p:cNvSpPr>
            <p:nvPr/>
          </p:nvSpPr>
          <p:spPr bwMode="auto">
            <a:xfrm>
              <a:off x="1032" y="3280"/>
              <a:ext cx="1" cy="461"/>
            </a:xfrm>
            <a:prstGeom prst="line">
              <a:avLst/>
            </a:prstGeom>
            <a:noFill/>
            <a:ln w="6350">
              <a:solidFill>
                <a:srgbClr val="FF99FF"/>
              </a:solidFill>
              <a:round/>
              <a:headEnd type="arrow" w="med" len="med"/>
              <a:tailEnd/>
            </a:ln>
          </p:spPr>
          <p:txBody>
            <a:bodyPr/>
            <a:lstStyle/>
            <a:p>
              <a:endParaRPr lang="en-US"/>
            </a:p>
          </p:txBody>
        </p:sp>
        <p:sp>
          <p:nvSpPr>
            <p:cNvPr id="19560" name="Line 182"/>
            <p:cNvSpPr>
              <a:spLocks noChangeShapeType="1"/>
            </p:cNvSpPr>
            <p:nvPr/>
          </p:nvSpPr>
          <p:spPr bwMode="auto">
            <a:xfrm>
              <a:off x="896" y="3272"/>
              <a:ext cx="1" cy="369"/>
            </a:xfrm>
            <a:prstGeom prst="line">
              <a:avLst/>
            </a:prstGeom>
            <a:noFill/>
            <a:ln w="6350">
              <a:solidFill>
                <a:srgbClr val="FF99FF"/>
              </a:solidFill>
              <a:round/>
              <a:headEnd type="arrow" w="med" len="med"/>
              <a:tailEnd/>
            </a:ln>
          </p:spPr>
          <p:txBody>
            <a:bodyPr/>
            <a:lstStyle/>
            <a:p>
              <a:endParaRPr lang="en-US"/>
            </a:p>
          </p:txBody>
        </p:sp>
        <p:sp>
          <p:nvSpPr>
            <p:cNvPr id="19561" name="Line 183"/>
            <p:cNvSpPr>
              <a:spLocks noChangeShapeType="1"/>
            </p:cNvSpPr>
            <p:nvPr/>
          </p:nvSpPr>
          <p:spPr bwMode="auto">
            <a:xfrm rot="600000">
              <a:off x="384" y="3456"/>
              <a:ext cx="1468" cy="2"/>
            </a:xfrm>
            <a:prstGeom prst="line">
              <a:avLst/>
            </a:prstGeom>
            <a:noFill/>
            <a:ln w="28575">
              <a:solidFill>
                <a:srgbClr val="FFCC00"/>
              </a:solidFill>
              <a:round/>
              <a:headEnd/>
              <a:tailEnd/>
            </a:ln>
          </p:spPr>
          <p:txBody>
            <a:bodyPr/>
            <a:lstStyle/>
            <a:p>
              <a:endParaRPr lang="en-US"/>
            </a:p>
          </p:txBody>
        </p:sp>
        <p:sp>
          <p:nvSpPr>
            <p:cNvPr id="19562" name="Line 184"/>
            <p:cNvSpPr>
              <a:spLocks noChangeShapeType="1"/>
            </p:cNvSpPr>
            <p:nvPr/>
          </p:nvSpPr>
          <p:spPr bwMode="auto">
            <a:xfrm>
              <a:off x="1296" y="3304"/>
              <a:ext cx="1" cy="507"/>
            </a:xfrm>
            <a:prstGeom prst="line">
              <a:avLst/>
            </a:prstGeom>
            <a:noFill/>
            <a:ln w="6350">
              <a:solidFill>
                <a:srgbClr val="FF99FF"/>
              </a:solidFill>
              <a:round/>
              <a:headEnd type="arrow" w="med" len="med"/>
              <a:tailEnd/>
            </a:ln>
          </p:spPr>
          <p:txBody>
            <a:bodyPr/>
            <a:lstStyle/>
            <a:p>
              <a:endParaRPr lang="en-US"/>
            </a:p>
          </p:txBody>
        </p:sp>
        <p:sp>
          <p:nvSpPr>
            <p:cNvPr id="19563" name="Line 185"/>
            <p:cNvSpPr>
              <a:spLocks noChangeShapeType="1"/>
            </p:cNvSpPr>
            <p:nvPr/>
          </p:nvSpPr>
          <p:spPr bwMode="auto">
            <a:xfrm>
              <a:off x="1160" y="3304"/>
              <a:ext cx="1" cy="507"/>
            </a:xfrm>
            <a:prstGeom prst="line">
              <a:avLst/>
            </a:prstGeom>
            <a:noFill/>
            <a:ln w="6350">
              <a:solidFill>
                <a:srgbClr val="FF99FF"/>
              </a:solidFill>
              <a:round/>
              <a:headEnd type="arrow" w="med" len="med"/>
              <a:tailEnd/>
            </a:ln>
          </p:spPr>
          <p:txBody>
            <a:bodyPr/>
            <a:lstStyle/>
            <a:p>
              <a:endParaRPr lang="en-US"/>
            </a:p>
          </p:txBody>
        </p:sp>
        <p:sp>
          <p:nvSpPr>
            <p:cNvPr id="19564" name="Line 186"/>
            <p:cNvSpPr>
              <a:spLocks noChangeShapeType="1"/>
            </p:cNvSpPr>
            <p:nvPr/>
          </p:nvSpPr>
          <p:spPr bwMode="auto">
            <a:xfrm>
              <a:off x="992" y="3280"/>
              <a:ext cx="1" cy="507"/>
            </a:xfrm>
            <a:prstGeom prst="line">
              <a:avLst/>
            </a:prstGeom>
            <a:noFill/>
            <a:ln w="6350">
              <a:solidFill>
                <a:srgbClr val="FF99FF"/>
              </a:solidFill>
              <a:round/>
              <a:headEnd type="arrow" w="med" len="med"/>
              <a:tailEnd/>
            </a:ln>
          </p:spPr>
          <p:txBody>
            <a:bodyPr/>
            <a:lstStyle/>
            <a:p>
              <a:endParaRPr lang="en-US"/>
            </a:p>
          </p:txBody>
        </p:sp>
        <p:sp>
          <p:nvSpPr>
            <p:cNvPr id="19565" name="Line 187"/>
            <p:cNvSpPr>
              <a:spLocks noChangeShapeType="1"/>
            </p:cNvSpPr>
            <p:nvPr/>
          </p:nvSpPr>
          <p:spPr bwMode="auto">
            <a:xfrm>
              <a:off x="832" y="3248"/>
              <a:ext cx="1" cy="507"/>
            </a:xfrm>
            <a:prstGeom prst="line">
              <a:avLst/>
            </a:prstGeom>
            <a:noFill/>
            <a:ln w="6350">
              <a:solidFill>
                <a:srgbClr val="FF99FF"/>
              </a:solidFill>
              <a:round/>
              <a:headEnd type="arrow" w="med" len="med"/>
              <a:tailEnd/>
            </a:ln>
          </p:spPr>
          <p:txBody>
            <a:bodyPr/>
            <a:lstStyle/>
            <a:p>
              <a:endParaRPr lang="en-US"/>
            </a:p>
          </p:txBody>
        </p:sp>
        <p:sp>
          <p:nvSpPr>
            <p:cNvPr id="19566" name="Line 188"/>
            <p:cNvSpPr>
              <a:spLocks noChangeShapeType="1"/>
            </p:cNvSpPr>
            <p:nvPr/>
          </p:nvSpPr>
          <p:spPr bwMode="auto">
            <a:xfrm>
              <a:off x="632" y="3216"/>
              <a:ext cx="1" cy="507"/>
            </a:xfrm>
            <a:prstGeom prst="line">
              <a:avLst/>
            </a:prstGeom>
            <a:noFill/>
            <a:ln w="6350">
              <a:solidFill>
                <a:srgbClr val="FF99FF"/>
              </a:solidFill>
              <a:round/>
              <a:headEnd type="arrow" w="med" len="med"/>
              <a:tailEnd/>
            </a:ln>
          </p:spPr>
          <p:txBody>
            <a:bodyPr/>
            <a:lstStyle/>
            <a:p>
              <a:endParaRPr lang="en-US"/>
            </a:p>
          </p:txBody>
        </p:sp>
        <p:sp>
          <p:nvSpPr>
            <p:cNvPr id="19567" name="Line 189"/>
            <p:cNvSpPr>
              <a:spLocks noChangeShapeType="1"/>
            </p:cNvSpPr>
            <p:nvPr/>
          </p:nvSpPr>
          <p:spPr bwMode="auto">
            <a:xfrm>
              <a:off x="696" y="3240"/>
              <a:ext cx="1" cy="461"/>
            </a:xfrm>
            <a:prstGeom prst="line">
              <a:avLst/>
            </a:prstGeom>
            <a:noFill/>
            <a:ln w="6350">
              <a:solidFill>
                <a:srgbClr val="FF99FF"/>
              </a:solidFill>
              <a:round/>
              <a:headEnd type="arrow" w="med" len="med"/>
              <a:tailEnd/>
            </a:ln>
          </p:spPr>
          <p:txBody>
            <a:bodyPr/>
            <a:lstStyle/>
            <a:p>
              <a:endParaRPr lang="en-US"/>
            </a:p>
          </p:txBody>
        </p:sp>
        <p:grpSp>
          <p:nvGrpSpPr>
            <p:cNvPr id="5" name="Group 190"/>
            <p:cNvGrpSpPr>
              <a:grpSpLocks/>
            </p:cNvGrpSpPr>
            <p:nvPr/>
          </p:nvGrpSpPr>
          <p:grpSpPr bwMode="auto">
            <a:xfrm>
              <a:off x="704" y="3400"/>
              <a:ext cx="337" cy="483"/>
              <a:chOff x="2064" y="3456"/>
              <a:chExt cx="337" cy="483"/>
            </a:xfrm>
          </p:grpSpPr>
          <p:sp>
            <p:nvSpPr>
              <p:cNvPr id="19583" name="Freeform 191"/>
              <p:cNvSpPr>
                <a:spLocks/>
              </p:cNvSpPr>
              <p:nvPr/>
            </p:nvSpPr>
            <p:spPr bwMode="auto">
              <a:xfrm rot="-3065391">
                <a:off x="2228" y="3508"/>
                <a:ext cx="225" cy="121"/>
              </a:xfrm>
              <a:custGeom>
                <a:avLst/>
                <a:gdLst>
                  <a:gd name="T0" fmla="*/ 0 w 1800"/>
                  <a:gd name="T1" fmla="*/ 0 h 180"/>
                  <a:gd name="T2" fmla="*/ 0 w 1800"/>
                  <a:gd name="T3" fmla="*/ 1 h 180"/>
                  <a:gd name="T4" fmla="*/ 0 60000 65536"/>
                  <a:gd name="T5" fmla="*/ 0 60000 65536"/>
                  <a:gd name="T6" fmla="*/ 0 w 1800"/>
                  <a:gd name="T7" fmla="*/ 0 h 180"/>
                  <a:gd name="T8" fmla="*/ 1800 w 1800"/>
                  <a:gd name="T9" fmla="*/ 180 h 180"/>
                </a:gdLst>
                <a:ahLst/>
                <a:cxnLst>
                  <a:cxn ang="T4">
                    <a:pos x="T0" y="T1"/>
                  </a:cxn>
                  <a:cxn ang="T5">
                    <a:pos x="T2" y="T3"/>
                  </a:cxn>
                </a:cxnLst>
                <a:rect l="T6" t="T7" r="T8" b="T9"/>
                <a:pathLst>
                  <a:path w="1800" h="180">
                    <a:moveTo>
                      <a:pt x="0" y="0"/>
                    </a:moveTo>
                    <a:cubicBezTo>
                      <a:pt x="750" y="75"/>
                      <a:pt x="1500" y="150"/>
                      <a:pt x="1800" y="180"/>
                    </a:cubicBezTo>
                  </a:path>
                </a:pathLst>
              </a:custGeom>
              <a:noFill/>
              <a:ln w="28575">
                <a:solidFill>
                  <a:srgbClr val="00CC00"/>
                </a:solidFill>
                <a:round/>
                <a:headEnd type="arrow" w="sm" len="sm"/>
                <a:tailEnd/>
              </a:ln>
            </p:spPr>
            <p:txBody>
              <a:bodyPr/>
              <a:lstStyle/>
              <a:p>
                <a:endParaRPr lang="en-US"/>
              </a:p>
            </p:txBody>
          </p:sp>
          <p:sp>
            <p:nvSpPr>
              <p:cNvPr id="19584" name="Text Box 192"/>
              <p:cNvSpPr txBox="1">
                <a:spLocks noChangeArrowheads="1"/>
              </p:cNvSpPr>
              <p:nvPr/>
            </p:nvSpPr>
            <p:spPr bwMode="auto">
              <a:xfrm>
                <a:off x="2064" y="3579"/>
                <a:ext cx="287" cy="360"/>
              </a:xfrm>
              <a:prstGeom prst="rect">
                <a:avLst/>
              </a:prstGeom>
              <a:noFill/>
              <a:ln w="9525">
                <a:noFill/>
                <a:miter lim="800000"/>
                <a:headEnd/>
                <a:tailEnd/>
              </a:ln>
            </p:spPr>
            <p:txBody>
              <a:bodyPr/>
              <a:lstStyle/>
              <a:p>
                <a:r>
                  <a:rPr lang="en-US" sz="1200"/>
                  <a:t>F</a:t>
                </a:r>
              </a:p>
            </p:txBody>
          </p:sp>
          <p:sp>
            <p:nvSpPr>
              <p:cNvPr id="19585" name="Line 193"/>
              <p:cNvSpPr>
                <a:spLocks noChangeShapeType="1"/>
              </p:cNvSpPr>
              <p:nvPr/>
            </p:nvSpPr>
            <p:spPr bwMode="auto">
              <a:xfrm>
                <a:off x="2112" y="3594"/>
                <a:ext cx="96" cy="0"/>
              </a:xfrm>
              <a:prstGeom prst="line">
                <a:avLst/>
              </a:prstGeom>
              <a:noFill/>
              <a:ln w="9525">
                <a:solidFill>
                  <a:schemeClr val="tx1"/>
                </a:solidFill>
                <a:round/>
                <a:headEnd/>
                <a:tailEnd type="triangle" w="sm" len="sm"/>
              </a:ln>
            </p:spPr>
            <p:txBody>
              <a:bodyPr/>
              <a:lstStyle/>
              <a:p>
                <a:endParaRPr lang="en-US"/>
              </a:p>
            </p:txBody>
          </p:sp>
        </p:grpSp>
        <p:sp>
          <p:nvSpPr>
            <p:cNvPr id="19569" name="Line 194"/>
            <p:cNvSpPr>
              <a:spLocks noChangeShapeType="1"/>
            </p:cNvSpPr>
            <p:nvPr/>
          </p:nvSpPr>
          <p:spPr bwMode="auto">
            <a:xfrm rot="600000">
              <a:off x="744" y="3392"/>
              <a:ext cx="58" cy="1"/>
            </a:xfrm>
            <a:prstGeom prst="line">
              <a:avLst/>
            </a:prstGeom>
            <a:noFill/>
            <a:ln w="28575">
              <a:solidFill>
                <a:srgbClr val="FFCC00"/>
              </a:solidFill>
              <a:round/>
              <a:headEnd type="none" w="sm" len="sm"/>
              <a:tailEnd type="arrow" w="med" len="med"/>
            </a:ln>
          </p:spPr>
          <p:txBody>
            <a:bodyPr/>
            <a:lstStyle/>
            <a:p>
              <a:endParaRPr lang="en-US"/>
            </a:p>
          </p:txBody>
        </p:sp>
        <p:sp>
          <p:nvSpPr>
            <p:cNvPr id="19570" name="Text Box 195"/>
            <p:cNvSpPr txBox="1">
              <a:spLocks noChangeArrowheads="1"/>
            </p:cNvSpPr>
            <p:nvPr/>
          </p:nvSpPr>
          <p:spPr bwMode="auto">
            <a:xfrm>
              <a:off x="720" y="3240"/>
              <a:ext cx="288" cy="287"/>
            </a:xfrm>
            <a:prstGeom prst="rect">
              <a:avLst/>
            </a:prstGeom>
            <a:noFill/>
            <a:ln w="9525">
              <a:noFill/>
              <a:miter lim="800000"/>
              <a:headEnd/>
              <a:tailEnd/>
            </a:ln>
          </p:spPr>
          <p:txBody>
            <a:bodyPr/>
            <a:lstStyle/>
            <a:p>
              <a:r>
                <a:rPr lang="en-US" sz="1200"/>
                <a:t>I</a:t>
              </a:r>
              <a:endParaRPr lang="en-US"/>
            </a:p>
          </p:txBody>
        </p:sp>
        <p:sp>
          <p:nvSpPr>
            <p:cNvPr id="19571" name="Line 196"/>
            <p:cNvSpPr>
              <a:spLocks noChangeShapeType="1"/>
            </p:cNvSpPr>
            <p:nvPr/>
          </p:nvSpPr>
          <p:spPr bwMode="auto">
            <a:xfrm>
              <a:off x="456" y="2464"/>
              <a:ext cx="0" cy="864"/>
            </a:xfrm>
            <a:prstGeom prst="line">
              <a:avLst/>
            </a:prstGeom>
            <a:noFill/>
            <a:ln w="9525">
              <a:solidFill>
                <a:schemeClr val="tx1"/>
              </a:solidFill>
              <a:round/>
              <a:headEnd/>
              <a:tailEnd/>
            </a:ln>
          </p:spPr>
          <p:txBody>
            <a:bodyPr/>
            <a:lstStyle/>
            <a:p>
              <a:endParaRPr lang="en-US"/>
            </a:p>
          </p:txBody>
        </p:sp>
        <p:sp>
          <p:nvSpPr>
            <p:cNvPr id="19572" name="Line 197"/>
            <p:cNvSpPr>
              <a:spLocks noChangeShapeType="1"/>
            </p:cNvSpPr>
            <p:nvPr/>
          </p:nvSpPr>
          <p:spPr bwMode="auto">
            <a:xfrm rot="10800000">
              <a:off x="456" y="2664"/>
              <a:ext cx="1" cy="46"/>
            </a:xfrm>
            <a:prstGeom prst="line">
              <a:avLst/>
            </a:prstGeom>
            <a:noFill/>
            <a:ln w="9525">
              <a:solidFill>
                <a:srgbClr val="000000"/>
              </a:solidFill>
              <a:round/>
              <a:headEnd type="arrow" w="lg" len="lg"/>
              <a:tailEnd/>
            </a:ln>
          </p:spPr>
          <p:txBody>
            <a:bodyPr/>
            <a:lstStyle/>
            <a:p>
              <a:endParaRPr lang="en-US"/>
            </a:p>
          </p:txBody>
        </p:sp>
        <p:sp>
          <p:nvSpPr>
            <p:cNvPr id="19573" name="Text Box 198"/>
            <p:cNvSpPr txBox="1">
              <a:spLocks noChangeArrowheads="1"/>
            </p:cNvSpPr>
            <p:nvPr/>
          </p:nvSpPr>
          <p:spPr bwMode="auto">
            <a:xfrm>
              <a:off x="344" y="2632"/>
              <a:ext cx="288" cy="287"/>
            </a:xfrm>
            <a:prstGeom prst="rect">
              <a:avLst/>
            </a:prstGeom>
            <a:noFill/>
            <a:ln w="9525">
              <a:noFill/>
              <a:miter lim="800000"/>
              <a:headEnd/>
              <a:tailEnd/>
            </a:ln>
          </p:spPr>
          <p:txBody>
            <a:bodyPr/>
            <a:lstStyle/>
            <a:p>
              <a:r>
                <a:rPr lang="en-US" sz="1200"/>
                <a:t>I</a:t>
              </a:r>
              <a:endParaRPr lang="en-US"/>
            </a:p>
          </p:txBody>
        </p:sp>
        <p:sp>
          <p:nvSpPr>
            <p:cNvPr id="19574" name="Text Box 199"/>
            <p:cNvSpPr txBox="1">
              <a:spLocks noChangeArrowheads="1"/>
            </p:cNvSpPr>
            <p:nvPr/>
          </p:nvSpPr>
          <p:spPr bwMode="auto">
            <a:xfrm>
              <a:off x="256" y="3224"/>
              <a:ext cx="288" cy="287"/>
            </a:xfrm>
            <a:prstGeom prst="rect">
              <a:avLst/>
            </a:prstGeom>
            <a:noFill/>
            <a:ln w="9525">
              <a:noFill/>
              <a:miter lim="800000"/>
              <a:headEnd/>
              <a:tailEnd/>
            </a:ln>
          </p:spPr>
          <p:txBody>
            <a:bodyPr/>
            <a:lstStyle/>
            <a:p>
              <a:r>
                <a:rPr lang="en-US" sz="1200"/>
                <a:t>A</a:t>
              </a:r>
              <a:endParaRPr lang="en-US"/>
            </a:p>
          </p:txBody>
        </p:sp>
        <p:sp>
          <p:nvSpPr>
            <p:cNvPr id="19575" name="Text Box 200"/>
            <p:cNvSpPr txBox="1">
              <a:spLocks noChangeArrowheads="1"/>
            </p:cNvSpPr>
            <p:nvPr/>
          </p:nvSpPr>
          <p:spPr bwMode="auto">
            <a:xfrm>
              <a:off x="1800" y="3440"/>
              <a:ext cx="288" cy="287"/>
            </a:xfrm>
            <a:prstGeom prst="rect">
              <a:avLst/>
            </a:prstGeom>
            <a:noFill/>
            <a:ln w="9525">
              <a:noFill/>
              <a:miter lim="800000"/>
              <a:headEnd/>
              <a:tailEnd/>
            </a:ln>
          </p:spPr>
          <p:txBody>
            <a:bodyPr/>
            <a:lstStyle/>
            <a:p>
              <a:r>
                <a:rPr lang="en-US" sz="1200"/>
                <a:t>B</a:t>
              </a:r>
              <a:endParaRPr lang="en-US"/>
            </a:p>
          </p:txBody>
        </p:sp>
        <p:sp>
          <p:nvSpPr>
            <p:cNvPr id="19576" name="Line 201"/>
            <p:cNvSpPr>
              <a:spLocks noChangeShapeType="1"/>
            </p:cNvSpPr>
            <p:nvPr/>
          </p:nvSpPr>
          <p:spPr bwMode="auto">
            <a:xfrm>
              <a:off x="1752" y="2704"/>
              <a:ext cx="0" cy="864"/>
            </a:xfrm>
            <a:prstGeom prst="line">
              <a:avLst/>
            </a:prstGeom>
            <a:noFill/>
            <a:ln w="9525">
              <a:solidFill>
                <a:schemeClr val="tx1"/>
              </a:solidFill>
              <a:round/>
              <a:headEnd/>
              <a:tailEnd/>
            </a:ln>
          </p:spPr>
          <p:txBody>
            <a:bodyPr/>
            <a:lstStyle/>
            <a:p>
              <a:endParaRPr lang="en-US"/>
            </a:p>
          </p:txBody>
        </p:sp>
        <p:sp>
          <p:nvSpPr>
            <p:cNvPr id="19577" name="Line 202"/>
            <p:cNvSpPr>
              <a:spLocks noChangeShapeType="1"/>
            </p:cNvSpPr>
            <p:nvPr/>
          </p:nvSpPr>
          <p:spPr bwMode="auto">
            <a:xfrm>
              <a:off x="1752" y="2928"/>
              <a:ext cx="1" cy="46"/>
            </a:xfrm>
            <a:prstGeom prst="line">
              <a:avLst/>
            </a:prstGeom>
            <a:noFill/>
            <a:ln w="9525">
              <a:solidFill>
                <a:srgbClr val="000000"/>
              </a:solidFill>
              <a:round/>
              <a:headEnd type="arrow" w="lg" len="lg"/>
              <a:tailEnd/>
            </a:ln>
          </p:spPr>
          <p:txBody>
            <a:bodyPr/>
            <a:lstStyle/>
            <a:p>
              <a:endParaRPr lang="en-US"/>
            </a:p>
          </p:txBody>
        </p:sp>
        <p:sp>
          <p:nvSpPr>
            <p:cNvPr id="19578" name="Line 203"/>
            <p:cNvSpPr>
              <a:spLocks noChangeShapeType="1"/>
            </p:cNvSpPr>
            <p:nvPr/>
          </p:nvSpPr>
          <p:spPr bwMode="auto">
            <a:xfrm flipV="1">
              <a:off x="1696" y="2656"/>
              <a:ext cx="115" cy="115"/>
            </a:xfrm>
            <a:prstGeom prst="line">
              <a:avLst/>
            </a:prstGeom>
            <a:noFill/>
            <a:ln w="9525">
              <a:solidFill>
                <a:srgbClr val="000000"/>
              </a:solidFill>
              <a:round/>
              <a:headEnd/>
              <a:tailEnd/>
            </a:ln>
          </p:spPr>
          <p:txBody>
            <a:bodyPr/>
            <a:lstStyle/>
            <a:p>
              <a:endParaRPr lang="en-US"/>
            </a:p>
          </p:txBody>
        </p:sp>
        <p:sp>
          <p:nvSpPr>
            <p:cNvPr id="19579" name="Oval 204"/>
            <p:cNvSpPr>
              <a:spLocks noChangeArrowheads="1"/>
            </p:cNvSpPr>
            <p:nvPr/>
          </p:nvSpPr>
          <p:spPr bwMode="auto">
            <a:xfrm>
              <a:off x="448" y="2456"/>
              <a:ext cx="23" cy="23"/>
            </a:xfrm>
            <a:prstGeom prst="ellipse">
              <a:avLst/>
            </a:prstGeom>
            <a:solidFill>
              <a:srgbClr val="FFFFFF"/>
            </a:solidFill>
            <a:ln w="9525">
              <a:solidFill>
                <a:srgbClr val="000000"/>
              </a:solidFill>
              <a:round/>
              <a:headEnd/>
              <a:tailEnd/>
            </a:ln>
          </p:spPr>
          <p:txBody>
            <a:bodyPr/>
            <a:lstStyle/>
            <a:p>
              <a:endParaRPr lang="en-US"/>
            </a:p>
          </p:txBody>
        </p:sp>
        <p:sp>
          <p:nvSpPr>
            <p:cNvPr id="19580" name="Oval 205"/>
            <p:cNvSpPr>
              <a:spLocks noChangeArrowheads="1"/>
            </p:cNvSpPr>
            <p:nvPr/>
          </p:nvSpPr>
          <p:spPr bwMode="auto">
            <a:xfrm>
              <a:off x="1744" y="2696"/>
              <a:ext cx="23" cy="23"/>
            </a:xfrm>
            <a:prstGeom prst="ellipse">
              <a:avLst/>
            </a:prstGeom>
            <a:solidFill>
              <a:srgbClr val="FFFFFF"/>
            </a:solidFill>
            <a:ln w="9525">
              <a:solidFill>
                <a:srgbClr val="000000"/>
              </a:solidFill>
              <a:round/>
              <a:headEnd/>
              <a:tailEnd/>
            </a:ln>
          </p:spPr>
          <p:txBody>
            <a:bodyPr/>
            <a:lstStyle/>
            <a:p>
              <a:endParaRPr lang="en-US"/>
            </a:p>
          </p:txBody>
        </p:sp>
        <p:sp>
          <p:nvSpPr>
            <p:cNvPr id="19581" name="Text Box 206"/>
            <p:cNvSpPr txBox="1">
              <a:spLocks noChangeArrowheads="1"/>
            </p:cNvSpPr>
            <p:nvPr/>
          </p:nvSpPr>
          <p:spPr bwMode="auto">
            <a:xfrm>
              <a:off x="440" y="2392"/>
              <a:ext cx="288" cy="288"/>
            </a:xfrm>
            <a:prstGeom prst="rect">
              <a:avLst/>
            </a:prstGeom>
            <a:noFill/>
            <a:ln w="9525">
              <a:noFill/>
              <a:miter lim="800000"/>
              <a:headEnd/>
              <a:tailEnd/>
            </a:ln>
          </p:spPr>
          <p:txBody>
            <a:bodyPr/>
            <a:lstStyle/>
            <a:p>
              <a:r>
                <a:rPr lang="en-US" sz="1200"/>
                <a:t>+</a:t>
              </a:r>
              <a:endParaRPr lang="en-US"/>
            </a:p>
          </p:txBody>
        </p:sp>
        <p:sp>
          <p:nvSpPr>
            <p:cNvPr id="19582" name="Text Box 207"/>
            <p:cNvSpPr txBox="1">
              <a:spLocks noChangeArrowheads="1"/>
            </p:cNvSpPr>
            <p:nvPr/>
          </p:nvSpPr>
          <p:spPr bwMode="auto">
            <a:xfrm>
              <a:off x="1632" y="2600"/>
              <a:ext cx="288" cy="288"/>
            </a:xfrm>
            <a:prstGeom prst="rect">
              <a:avLst/>
            </a:prstGeom>
            <a:noFill/>
            <a:ln w="9525">
              <a:noFill/>
              <a:miter lim="800000"/>
              <a:headEnd/>
              <a:tailEnd/>
            </a:ln>
          </p:spPr>
          <p:txBody>
            <a:bodyPr/>
            <a:lstStyle/>
            <a:p>
              <a:r>
                <a:rPr lang="en-US" sz="1200"/>
                <a:t>-</a:t>
              </a:r>
              <a:endParaRPr lang="en-US"/>
            </a:p>
          </p:txBody>
        </p:sp>
      </p:grpSp>
      <p:grpSp>
        <p:nvGrpSpPr>
          <p:cNvPr id="6" name="Group 299"/>
          <p:cNvGrpSpPr>
            <a:grpSpLocks/>
          </p:cNvGrpSpPr>
          <p:nvPr/>
        </p:nvGrpSpPr>
        <p:grpSpPr bwMode="auto">
          <a:xfrm>
            <a:off x="4927600" y="3784601"/>
            <a:ext cx="2832100" cy="2606675"/>
            <a:chOff x="2232" y="2464"/>
            <a:chExt cx="1784" cy="1642"/>
          </a:xfrm>
        </p:grpSpPr>
        <p:sp>
          <p:nvSpPr>
            <p:cNvPr id="19506" name="Text Box 100"/>
            <p:cNvSpPr txBox="1">
              <a:spLocks noChangeArrowheads="1"/>
            </p:cNvSpPr>
            <p:nvPr/>
          </p:nvSpPr>
          <p:spPr bwMode="auto">
            <a:xfrm>
              <a:off x="3728" y="3490"/>
              <a:ext cx="288" cy="287"/>
            </a:xfrm>
            <a:prstGeom prst="rect">
              <a:avLst/>
            </a:prstGeom>
            <a:noFill/>
            <a:ln w="9525">
              <a:noFill/>
              <a:miter lim="800000"/>
              <a:headEnd/>
              <a:tailEnd/>
            </a:ln>
          </p:spPr>
          <p:txBody>
            <a:bodyPr/>
            <a:lstStyle/>
            <a:p>
              <a:r>
                <a:rPr lang="en-US" sz="1200"/>
                <a:t>B</a:t>
              </a:r>
              <a:endParaRPr lang="en-US"/>
            </a:p>
          </p:txBody>
        </p:sp>
        <p:sp>
          <p:nvSpPr>
            <p:cNvPr id="19507" name="Text Box 99"/>
            <p:cNvSpPr txBox="1">
              <a:spLocks noChangeArrowheads="1"/>
            </p:cNvSpPr>
            <p:nvPr/>
          </p:nvSpPr>
          <p:spPr bwMode="auto">
            <a:xfrm>
              <a:off x="2232" y="3241"/>
              <a:ext cx="288" cy="287"/>
            </a:xfrm>
            <a:prstGeom prst="rect">
              <a:avLst/>
            </a:prstGeom>
            <a:noFill/>
            <a:ln w="9525">
              <a:noFill/>
              <a:miter lim="800000"/>
              <a:headEnd/>
              <a:tailEnd/>
            </a:ln>
          </p:spPr>
          <p:txBody>
            <a:bodyPr/>
            <a:lstStyle/>
            <a:p>
              <a:r>
                <a:rPr lang="en-US" sz="1200"/>
                <a:t>A</a:t>
              </a:r>
              <a:endParaRPr lang="en-US"/>
            </a:p>
          </p:txBody>
        </p:sp>
        <p:sp>
          <p:nvSpPr>
            <p:cNvPr id="19508" name="Oval 92"/>
            <p:cNvSpPr>
              <a:spLocks noChangeArrowheads="1"/>
            </p:cNvSpPr>
            <p:nvPr/>
          </p:nvSpPr>
          <p:spPr bwMode="auto">
            <a:xfrm>
              <a:off x="2406" y="2522"/>
              <a:ext cx="23" cy="23"/>
            </a:xfrm>
            <a:prstGeom prst="ellipse">
              <a:avLst/>
            </a:prstGeom>
            <a:solidFill>
              <a:srgbClr val="FFFFFF"/>
            </a:solidFill>
            <a:ln w="9525">
              <a:solidFill>
                <a:srgbClr val="000000"/>
              </a:solidFill>
              <a:round/>
              <a:headEnd/>
              <a:tailEnd/>
            </a:ln>
          </p:spPr>
          <p:txBody>
            <a:bodyPr/>
            <a:lstStyle/>
            <a:p>
              <a:endParaRPr lang="en-US"/>
            </a:p>
          </p:txBody>
        </p:sp>
        <p:sp>
          <p:nvSpPr>
            <p:cNvPr id="19509" name="Line 94"/>
            <p:cNvSpPr>
              <a:spLocks noChangeShapeType="1"/>
            </p:cNvSpPr>
            <p:nvPr/>
          </p:nvSpPr>
          <p:spPr bwMode="auto">
            <a:xfrm flipV="1">
              <a:off x="2355" y="2482"/>
              <a:ext cx="115" cy="115"/>
            </a:xfrm>
            <a:prstGeom prst="line">
              <a:avLst/>
            </a:prstGeom>
            <a:noFill/>
            <a:ln w="9525">
              <a:solidFill>
                <a:srgbClr val="000000"/>
              </a:solidFill>
              <a:round/>
              <a:headEnd/>
              <a:tailEnd/>
            </a:ln>
          </p:spPr>
          <p:txBody>
            <a:bodyPr/>
            <a:lstStyle/>
            <a:p>
              <a:endParaRPr lang="en-US"/>
            </a:p>
          </p:txBody>
        </p:sp>
        <p:sp>
          <p:nvSpPr>
            <p:cNvPr id="19510" name="Text Box 98"/>
            <p:cNvSpPr txBox="1">
              <a:spLocks noChangeArrowheads="1"/>
            </p:cNvSpPr>
            <p:nvPr/>
          </p:nvSpPr>
          <p:spPr bwMode="auto">
            <a:xfrm>
              <a:off x="2297" y="2701"/>
              <a:ext cx="288" cy="287"/>
            </a:xfrm>
            <a:prstGeom prst="rect">
              <a:avLst/>
            </a:prstGeom>
            <a:noFill/>
            <a:ln w="9525">
              <a:noFill/>
              <a:miter lim="800000"/>
              <a:headEnd/>
              <a:tailEnd/>
            </a:ln>
          </p:spPr>
          <p:txBody>
            <a:bodyPr/>
            <a:lstStyle/>
            <a:p>
              <a:r>
                <a:rPr lang="en-US" sz="1200"/>
                <a:t>I</a:t>
              </a:r>
              <a:endParaRPr lang="en-US"/>
            </a:p>
          </p:txBody>
        </p:sp>
        <p:sp>
          <p:nvSpPr>
            <p:cNvPr id="19511" name="Line 150"/>
            <p:cNvSpPr>
              <a:spLocks noChangeShapeType="1"/>
            </p:cNvSpPr>
            <p:nvPr/>
          </p:nvSpPr>
          <p:spPr bwMode="auto">
            <a:xfrm>
              <a:off x="3674" y="2752"/>
              <a:ext cx="0" cy="864"/>
            </a:xfrm>
            <a:prstGeom prst="line">
              <a:avLst/>
            </a:prstGeom>
            <a:noFill/>
            <a:ln w="9525">
              <a:solidFill>
                <a:schemeClr val="tx1"/>
              </a:solidFill>
              <a:round/>
              <a:headEnd/>
              <a:tailEnd/>
            </a:ln>
          </p:spPr>
          <p:txBody>
            <a:bodyPr/>
            <a:lstStyle/>
            <a:p>
              <a:endParaRPr lang="en-US"/>
            </a:p>
          </p:txBody>
        </p:sp>
        <p:sp>
          <p:nvSpPr>
            <p:cNvPr id="19512" name="Line 151"/>
            <p:cNvSpPr>
              <a:spLocks noChangeShapeType="1"/>
            </p:cNvSpPr>
            <p:nvPr/>
          </p:nvSpPr>
          <p:spPr bwMode="auto">
            <a:xfrm>
              <a:off x="2414" y="2528"/>
              <a:ext cx="0" cy="864"/>
            </a:xfrm>
            <a:prstGeom prst="line">
              <a:avLst/>
            </a:prstGeom>
            <a:noFill/>
            <a:ln w="9525">
              <a:solidFill>
                <a:schemeClr val="tx1"/>
              </a:solidFill>
              <a:round/>
              <a:headEnd/>
              <a:tailEnd/>
            </a:ln>
          </p:spPr>
          <p:txBody>
            <a:bodyPr/>
            <a:lstStyle/>
            <a:p>
              <a:endParaRPr lang="en-US"/>
            </a:p>
          </p:txBody>
        </p:sp>
        <p:sp>
          <p:nvSpPr>
            <p:cNvPr id="19513" name="Line 152"/>
            <p:cNvSpPr>
              <a:spLocks noChangeShapeType="1"/>
            </p:cNvSpPr>
            <p:nvPr/>
          </p:nvSpPr>
          <p:spPr bwMode="auto">
            <a:xfrm rot="10800000">
              <a:off x="2414" y="2736"/>
              <a:ext cx="1" cy="46"/>
            </a:xfrm>
            <a:prstGeom prst="line">
              <a:avLst/>
            </a:prstGeom>
            <a:noFill/>
            <a:ln w="9525">
              <a:solidFill>
                <a:srgbClr val="000000"/>
              </a:solidFill>
              <a:round/>
              <a:headEnd type="arrow" w="lg" len="lg"/>
              <a:tailEnd/>
            </a:ln>
          </p:spPr>
          <p:txBody>
            <a:bodyPr/>
            <a:lstStyle/>
            <a:p>
              <a:endParaRPr lang="en-US"/>
            </a:p>
          </p:txBody>
        </p:sp>
        <p:sp>
          <p:nvSpPr>
            <p:cNvPr id="19514" name="Line 153"/>
            <p:cNvSpPr>
              <a:spLocks noChangeShapeType="1"/>
            </p:cNvSpPr>
            <p:nvPr/>
          </p:nvSpPr>
          <p:spPr bwMode="auto">
            <a:xfrm>
              <a:off x="3678" y="2992"/>
              <a:ext cx="1" cy="46"/>
            </a:xfrm>
            <a:prstGeom prst="line">
              <a:avLst/>
            </a:prstGeom>
            <a:noFill/>
            <a:ln w="9525">
              <a:solidFill>
                <a:srgbClr val="000000"/>
              </a:solidFill>
              <a:round/>
              <a:headEnd type="arrow" w="lg" len="lg"/>
              <a:tailEnd/>
            </a:ln>
          </p:spPr>
          <p:txBody>
            <a:bodyPr/>
            <a:lstStyle/>
            <a:p>
              <a:endParaRPr lang="en-US"/>
            </a:p>
          </p:txBody>
        </p:sp>
        <p:sp>
          <p:nvSpPr>
            <p:cNvPr id="19515" name="AutoShape 209"/>
            <p:cNvSpPr>
              <a:spLocks noChangeArrowheads="1"/>
            </p:cNvSpPr>
            <p:nvPr/>
          </p:nvSpPr>
          <p:spPr bwMode="auto">
            <a:xfrm rot="8126092">
              <a:off x="3299" y="3368"/>
              <a:ext cx="587" cy="4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4 w 21600"/>
                <a:gd name="T13" fmla="*/ 0 h 21600"/>
                <a:gd name="T14" fmla="*/ 19576 w 21600"/>
                <a:gd name="T15" fmla="*/ 6353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FF3300"/>
            </a:solidFill>
            <a:ln w="9525">
              <a:round/>
              <a:headEnd/>
              <a:tailEnd/>
            </a:ln>
            <a:scene3d>
              <a:camera prst="legacyPerspectiveFront">
                <a:rot lat="2100000" lon="17099992" rev="0"/>
              </a:camera>
              <a:lightRig rig="legacyFlat4" dir="t"/>
            </a:scene3d>
            <a:sp3d extrusionH="1243000" prstMaterial="legacyMatte">
              <a:bevelT w="13500" h="13500" prst="angle"/>
              <a:bevelB w="13500" h="13500" prst="angle"/>
              <a:extrusionClr>
                <a:srgbClr val="FF3300"/>
              </a:extrusionClr>
            </a:sp3d>
          </p:spPr>
          <p:txBody>
            <a:bodyPr>
              <a:flatTx/>
            </a:bodyPr>
            <a:lstStyle/>
            <a:p>
              <a:endParaRPr lang="en-US"/>
            </a:p>
          </p:txBody>
        </p:sp>
        <p:sp>
          <p:nvSpPr>
            <p:cNvPr id="19516" name="AutoShape 210"/>
            <p:cNvSpPr>
              <a:spLocks noChangeArrowheads="1"/>
            </p:cNvSpPr>
            <p:nvPr/>
          </p:nvSpPr>
          <p:spPr bwMode="auto">
            <a:xfrm rot="4119578">
              <a:off x="3236" y="3246"/>
              <a:ext cx="633" cy="5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47 w 21600"/>
                <a:gd name="T13" fmla="*/ 0 h 21600"/>
                <a:gd name="T14" fmla="*/ 19553 w 21600"/>
                <a:gd name="T15" fmla="*/ 6382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3399FF"/>
            </a:solidFill>
            <a:ln w="9525">
              <a:round/>
              <a:headEnd/>
              <a:tailEnd/>
            </a:ln>
            <a:scene3d>
              <a:camera prst="legacyPerspectiveFront">
                <a:rot lat="1799995" lon="17099992" rev="0"/>
              </a:camera>
              <a:lightRig rig="legacyFlat4" dir="t"/>
            </a:scene3d>
            <a:sp3d extrusionH="1243000" prstMaterial="legacyMatte">
              <a:bevelT w="13500" h="13500" prst="angle"/>
              <a:bevelB w="13500" h="13500" prst="angle"/>
              <a:extrusionClr>
                <a:srgbClr val="3399FF"/>
              </a:extrusionClr>
            </a:sp3d>
          </p:spPr>
          <p:txBody>
            <a:bodyPr>
              <a:flatTx/>
            </a:bodyPr>
            <a:lstStyle/>
            <a:p>
              <a:endParaRPr lang="en-US"/>
            </a:p>
          </p:txBody>
        </p:sp>
        <p:sp>
          <p:nvSpPr>
            <p:cNvPr id="19517" name="Rectangle 211"/>
            <p:cNvSpPr>
              <a:spLocks noChangeArrowheads="1"/>
            </p:cNvSpPr>
            <p:nvPr/>
          </p:nvSpPr>
          <p:spPr bwMode="auto">
            <a:xfrm rot="796058" flipV="1">
              <a:off x="2979" y="3320"/>
              <a:ext cx="990" cy="86"/>
            </a:xfrm>
            <a:prstGeom prst="rect">
              <a:avLst/>
            </a:prstGeom>
            <a:solidFill>
              <a:srgbClr val="3399FF"/>
            </a:solidFill>
            <a:ln w="9525">
              <a:miter lim="800000"/>
              <a:headEnd/>
              <a:tailEnd/>
            </a:ln>
            <a:scene3d>
              <a:camera prst="legacyPerspectiveFront">
                <a:rot lat="899994" lon="18000000" rev="0"/>
              </a:camera>
              <a:lightRig rig="legacyFlat4" dir="t"/>
            </a:scene3d>
            <a:sp3d extrusionH="1243000" prstMaterial="legacyMatte">
              <a:bevelT w="13500" h="13500" prst="angle"/>
              <a:bevelB w="13500" h="13500" prst="angle"/>
              <a:extrusionClr>
                <a:srgbClr val="3399FF"/>
              </a:extrusionClr>
            </a:sp3d>
          </p:spPr>
          <p:txBody>
            <a:bodyPr>
              <a:flatTx/>
            </a:bodyPr>
            <a:lstStyle/>
            <a:p>
              <a:endParaRPr lang="en-US"/>
            </a:p>
          </p:txBody>
        </p:sp>
        <p:sp>
          <p:nvSpPr>
            <p:cNvPr id="19518" name="Rectangle 212"/>
            <p:cNvSpPr>
              <a:spLocks noChangeArrowheads="1"/>
            </p:cNvSpPr>
            <p:nvPr/>
          </p:nvSpPr>
          <p:spPr bwMode="auto">
            <a:xfrm rot="796058" flipV="1">
              <a:off x="3002" y="3914"/>
              <a:ext cx="990" cy="90"/>
            </a:xfrm>
            <a:prstGeom prst="rect">
              <a:avLst/>
            </a:prstGeom>
            <a:solidFill>
              <a:srgbClr val="FF3300"/>
            </a:solidFill>
            <a:ln w="9525">
              <a:miter lim="800000"/>
              <a:headEnd/>
              <a:tailEnd/>
            </a:ln>
            <a:scene3d>
              <a:camera prst="legacyPerspectiveFront">
                <a:rot lat="1200000" lon="17699992" rev="0"/>
              </a:camera>
              <a:lightRig rig="legacyFlat4" dir="t"/>
            </a:scene3d>
            <a:sp3d extrusionH="1370000" prstMaterial="legacyMatte">
              <a:bevelT w="13500" h="13500" prst="angle"/>
              <a:bevelB w="13500" h="13500" prst="angle"/>
              <a:extrusionClr>
                <a:srgbClr val="FF3300"/>
              </a:extrusionClr>
            </a:sp3d>
          </p:spPr>
          <p:txBody>
            <a:bodyPr>
              <a:flatTx/>
            </a:bodyPr>
            <a:lstStyle/>
            <a:p>
              <a:endParaRPr lang="en-US"/>
            </a:p>
          </p:txBody>
        </p:sp>
        <p:sp>
          <p:nvSpPr>
            <p:cNvPr id="19519" name="Text Box 213"/>
            <p:cNvSpPr txBox="1">
              <a:spLocks noChangeArrowheads="1"/>
            </p:cNvSpPr>
            <p:nvPr/>
          </p:nvSpPr>
          <p:spPr bwMode="auto">
            <a:xfrm>
              <a:off x="2642" y="3819"/>
              <a:ext cx="288" cy="287"/>
            </a:xfrm>
            <a:prstGeom prst="rect">
              <a:avLst/>
            </a:prstGeom>
            <a:noFill/>
            <a:ln w="9525">
              <a:noFill/>
              <a:miter lim="800000"/>
              <a:headEnd/>
              <a:tailEnd/>
            </a:ln>
          </p:spPr>
          <p:txBody>
            <a:bodyPr/>
            <a:lstStyle/>
            <a:p>
              <a:r>
                <a:rPr lang="en-US" sz="1200"/>
                <a:t>N</a:t>
              </a:r>
              <a:endParaRPr lang="en-US"/>
            </a:p>
          </p:txBody>
        </p:sp>
        <p:sp>
          <p:nvSpPr>
            <p:cNvPr id="19520" name="Text Box 214"/>
            <p:cNvSpPr txBox="1">
              <a:spLocks noChangeArrowheads="1"/>
            </p:cNvSpPr>
            <p:nvPr/>
          </p:nvSpPr>
          <p:spPr bwMode="auto">
            <a:xfrm>
              <a:off x="2690" y="3188"/>
              <a:ext cx="288" cy="287"/>
            </a:xfrm>
            <a:prstGeom prst="rect">
              <a:avLst/>
            </a:prstGeom>
            <a:noFill/>
            <a:ln w="9525">
              <a:noFill/>
              <a:miter lim="800000"/>
              <a:headEnd/>
              <a:tailEnd/>
            </a:ln>
          </p:spPr>
          <p:txBody>
            <a:bodyPr/>
            <a:lstStyle/>
            <a:p>
              <a:r>
                <a:rPr lang="en-US" sz="1200"/>
                <a:t>S</a:t>
              </a:r>
              <a:endParaRPr lang="en-US"/>
            </a:p>
          </p:txBody>
        </p:sp>
        <p:sp>
          <p:nvSpPr>
            <p:cNvPr id="19521" name="Line 216"/>
            <p:cNvSpPr>
              <a:spLocks noChangeShapeType="1"/>
            </p:cNvSpPr>
            <p:nvPr/>
          </p:nvSpPr>
          <p:spPr bwMode="auto">
            <a:xfrm rot="10800000">
              <a:off x="3450" y="3320"/>
              <a:ext cx="1" cy="351"/>
            </a:xfrm>
            <a:prstGeom prst="line">
              <a:avLst/>
            </a:prstGeom>
            <a:noFill/>
            <a:ln w="6350">
              <a:solidFill>
                <a:srgbClr val="FF99FF"/>
              </a:solidFill>
              <a:round/>
              <a:headEnd type="arrow" w="med" len="med"/>
              <a:tailEnd/>
            </a:ln>
          </p:spPr>
          <p:txBody>
            <a:bodyPr/>
            <a:lstStyle/>
            <a:p>
              <a:endParaRPr lang="en-US"/>
            </a:p>
          </p:txBody>
        </p:sp>
        <p:sp>
          <p:nvSpPr>
            <p:cNvPr id="19522" name="Line 217"/>
            <p:cNvSpPr>
              <a:spLocks noChangeShapeType="1"/>
            </p:cNvSpPr>
            <p:nvPr/>
          </p:nvSpPr>
          <p:spPr bwMode="auto">
            <a:xfrm rot="10800000">
              <a:off x="3394" y="3320"/>
              <a:ext cx="1" cy="461"/>
            </a:xfrm>
            <a:prstGeom prst="line">
              <a:avLst/>
            </a:prstGeom>
            <a:noFill/>
            <a:ln w="6350">
              <a:solidFill>
                <a:srgbClr val="FF99FF"/>
              </a:solidFill>
              <a:round/>
              <a:headEnd type="arrow" w="med" len="med"/>
              <a:tailEnd/>
            </a:ln>
          </p:spPr>
          <p:txBody>
            <a:bodyPr/>
            <a:lstStyle/>
            <a:p>
              <a:endParaRPr lang="en-US"/>
            </a:p>
          </p:txBody>
        </p:sp>
        <p:sp>
          <p:nvSpPr>
            <p:cNvPr id="19523" name="Line 219"/>
            <p:cNvSpPr>
              <a:spLocks noChangeShapeType="1"/>
            </p:cNvSpPr>
            <p:nvPr/>
          </p:nvSpPr>
          <p:spPr bwMode="auto">
            <a:xfrm rot="10800000">
              <a:off x="3258" y="3328"/>
              <a:ext cx="1" cy="351"/>
            </a:xfrm>
            <a:prstGeom prst="line">
              <a:avLst/>
            </a:prstGeom>
            <a:noFill/>
            <a:ln w="6350">
              <a:solidFill>
                <a:srgbClr val="FF99FF"/>
              </a:solidFill>
              <a:round/>
              <a:headEnd type="arrow" w="med" len="med"/>
              <a:tailEnd/>
            </a:ln>
          </p:spPr>
          <p:txBody>
            <a:bodyPr/>
            <a:lstStyle/>
            <a:p>
              <a:endParaRPr lang="en-US"/>
            </a:p>
          </p:txBody>
        </p:sp>
        <p:sp>
          <p:nvSpPr>
            <p:cNvPr id="19524" name="Line 220"/>
            <p:cNvSpPr>
              <a:spLocks noChangeShapeType="1"/>
            </p:cNvSpPr>
            <p:nvPr/>
          </p:nvSpPr>
          <p:spPr bwMode="auto">
            <a:xfrm rot="10800000">
              <a:off x="3210" y="3312"/>
              <a:ext cx="1" cy="461"/>
            </a:xfrm>
            <a:prstGeom prst="line">
              <a:avLst/>
            </a:prstGeom>
            <a:noFill/>
            <a:ln w="6350">
              <a:solidFill>
                <a:srgbClr val="FF99FF"/>
              </a:solidFill>
              <a:round/>
              <a:headEnd type="arrow" w="med" len="med"/>
              <a:tailEnd/>
            </a:ln>
          </p:spPr>
          <p:txBody>
            <a:bodyPr/>
            <a:lstStyle/>
            <a:p>
              <a:endParaRPr lang="en-US"/>
            </a:p>
          </p:txBody>
        </p:sp>
        <p:sp>
          <p:nvSpPr>
            <p:cNvPr id="19525" name="Line 221"/>
            <p:cNvSpPr>
              <a:spLocks noChangeShapeType="1"/>
            </p:cNvSpPr>
            <p:nvPr/>
          </p:nvSpPr>
          <p:spPr bwMode="auto">
            <a:xfrm rot="10800000">
              <a:off x="3082" y="3320"/>
              <a:ext cx="1" cy="351"/>
            </a:xfrm>
            <a:prstGeom prst="line">
              <a:avLst/>
            </a:prstGeom>
            <a:noFill/>
            <a:ln w="6350">
              <a:solidFill>
                <a:srgbClr val="FF99FF"/>
              </a:solidFill>
              <a:round/>
              <a:headEnd type="arrow" w="med" len="med"/>
              <a:tailEnd/>
            </a:ln>
          </p:spPr>
          <p:txBody>
            <a:bodyPr/>
            <a:lstStyle/>
            <a:p>
              <a:endParaRPr lang="en-US"/>
            </a:p>
          </p:txBody>
        </p:sp>
        <p:sp>
          <p:nvSpPr>
            <p:cNvPr id="19526" name="Line 222"/>
            <p:cNvSpPr>
              <a:spLocks noChangeShapeType="1"/>
            </p:cNvSpPr>
            <p:nvPr/>
          </p:nvSpPr>
          <p:spPr bwMode="auto">
            <a:xfrm rot="10800000">
              <a:off x="3034" y="3304"/>
              <a:ext cx="1" cy="461"/>
            </a:xfrm>
            <a:prstGeom prst="line">
              <a:avLst/>
            </a:prstGeom>
            <a:noFill/>
            <a:ln w="6350">
              <a:solidFill>
                <a:srgbClr val="FF99FF"/>
              </a:solidFill>
              <a:round/>
              <a:headEnd type="arrow" w="med" len="med"/>
              <a:tailEnd/>
            </a:ln>
          </p:spPr>
          <p:txBody>
            <a:bodyPr/>
            <a:lstStyle/>
            <a:p>
              <a:endParaRPr lang="en-US"/>
            </a:p>
          </p:txBody>
        </p:sp>
        <p:sp>
          <p:nvSpPr>
            <p:cNvPr id="19527" name="Line 223"/>
            <p:cNvSpPr>
              <a:spLocks noChangeShapeType="1"/>
            </p:cNvSpPr>
            <p:nvPr/>
          </p:nvSpPr>
          <p:spPr bwMode="auto">
            <a:xfrm rot="10800000">
              <a:off x="2906" y="3288"/>
              <a:ext cx="1" cy="351"/>
            </a:xfrm>
            <a:prstGeom prst="line">
              <a:avLst/>
            </a:prstGeom>
            <a:noFill/>
            <a:ln w="6350">
              <a:solidFill>
                <a:srgbClr val="FF99FF"/>
              </a:solidFill>
              <a:round/>
              <a:headEnd type="arrow" w="med" len="med"/>
              <a:tailEnd/>
            </a:ln>
          </p:spPr>
          <p:txBody>
            <a:bodyPr/>
            <a:lstStyle/>
            <a:p>
              <a:endParaRPr lang="en-US"/>
            </a:p>
          </p:txBody>
        </p:sp>
        <p:sp>
          <p:nvSpPr>
            <p:cNvPr id="19528" name="Line 224"/>
            <p:cNvSpPr>
              <a:spLocks noChangeShapeType="1"/>
            </p:cNvSpPr>
            <p:nvPr/>
          </p:nvSpPr>
          <p:spPr bwMode="auto">
            <a:xfrm rot="600000">
              <a:off x="2322" y="3504"/>
              <a:ext cx="1468" cy="2"/>
            </a:xfrm>
            <a:prstGeom prst="line">
              <a:avLst/>
            </a:prstGeom>
            <a:noFill/>
            <a:ln w="28575">
              <a:solidFill>
                <a:srgbClr val="FFCC00"/>
              </a:solidFill>
              <a:round/>
              <a:headEnd/>
              <a:tailEnd/>
            </a:ln>
          </p:spPr>
          <p:txBody>
            <a:bodyPr/>
            <a:lstStyle/>
            <a:p>
              <a:endParaRPr lang="en-US"/>
            </a:p>
          </p:txBody>
        </p:sp>
        <p:sp>
          <p:nvSpPr>
            <p:cNvPr id="19529" name="Line 225"/>
            <p:cNvSpPr>
              <a:spLocks noChangeShapeType="1"/>
            </p:cNvSpPr>
            <p:nvPr/>
          </p:nvSpPr>
          <p:spPr bwMode="auto">
            <a:xfrm rot="600000">
              <a:off x="2706" y="3448"/>
              <a:ext cx="58" cy="1"/>
            </a:xfrm>
            <a:prstGeom prst="line">
              <a:avLst/>
            </a:prstGeom>
            <a:noFill/>
            <a:ln w="28575">
              <a:solidFill>
                <a:srgbClr val="FFCC00"/>
              </a:solidFill>
              <a:round/>
              <a:headEnd type="none" w="sm" len="sm"/>
              <a:tailEnd type="arrow" w="med" len="med"/>
            </a:ln>
          </p:spPr>
          <p:txBody>
            <a:bodyPr/>
            <a:lstStyle/>
            <a:p>
              <a:endParaRPr lang="en-US"/>
            </a:p>
          </p:txBody>
        </p:sp>
        <p:sp>
          <p:nvSpPr>
            <p:cNvPr id="19530" name="Line 226"/>
            <p:cNvSpPr>
              <a:spLocks noChangeShapeType="1"/>
            </p:cNvSpPr>
            <p:nvPr/>
          </p:nvSpPr>
          <p:spPr bwMode="auto">
            <a:xfrm rot="10800000">
              <a:off x="3162" y="3320"/>
              <a:ext cx="1" cy="507"/>
            </a:xfrm>
            <a:prstGeom prst="line">
              <a:avLst/>
            </a:prstGeom>
            <a:noFill/>
            <a:ln w="6350">
              <a:solidFill>
                <a:srgbClr val="FF99FF"/>
              </a:solidFill>
              <a:round/>
              <a:headEnd type="arrow" w="med" len="med"/>
              <a:tailEnd/>
            </a:ln>
          </p:spPr>
          <p:txBody>
            <a:bodyPr/>
            <a:lstStyle/>
            <a:p>
              <a:endParaRPr lang="en-US"/>
            </a:p>
          </p:txBody>
        </p:sp>
        <p:sp>
          <p:nvSpPr>
            <p:cNvPr id="19531" name="Line 227"/>
            <p:cNvSpPr>
              <a:spLocks noChangeShapeType="1"/>
            </p:cNvSpPr>
            <p:nvPr/>
          </p:nvSpPr>
          <p:spPr bwMode="auto">
            <a:xfrm rot="10800000">
              <a:off x="2985" y="3304"/>
              <a:ext cx="1" cy="507"/>
            </a:xfrm>
            <a:prstGeom prst="line">
              <a:avLst/>
            </a:prstGeom>
            <a:noFill/>
            <a:ln w="6350">
              <a:solidFill>
                <a:srgbClr val="FF99FF"/>
              </a:solidFill>
              <a:round/>
              <a:headEnd type="arrow" w="med" len="med"/>
              <a:tailEnd/>
            </a:ln>
          </p:spPr>
          <p:txBody>
            <a:bodyPr/>
            <a:lstStyle/>
            <a:p>
              <a:endParaRPr lang="en-US"/>
            </a:p>
          </p:txBody>
        </p:sp>
        <p:sp>
          <p:nvSpPr>
            <p:cNvPr id="19532" name="Line 228"/>
            <p:cNvSpPr>
              <a:spLocks noChangeShapeType="1"/>
            </p:cNvSpPr>
            <p:nvPr/>
          </p:nvSpPr>
          <p:spPr bwMode="auto">
            <a:xfrm rot="10800000">
              <a:off x="2858" y="3280"/>
              <a:ext cx="1" cy="461"/>
            </a:xfrm>
            <a:prstGeom prst="line">
              <a:avLst/>
            </a:prstGeom>
            <a:noFill/>
            <a:ln w="6350">
              <a:solidFill>
                <a:srgbClr val="FF99FF"/>
              </a:solidFill>
              <a:round/>
              <a:headEnd type="arrow" w="med" len="med"/>
              <a:tailEnd/>
            </a:ln>
          </p:spPr>
          <p:txBody>
            <a:bodyPr/>
            <a:lstStyle/>
            <a:p>
              <a:endParaRPr lang="en-US"/>
            </a:p>
          </p:txBody>
        </p:sp>
        <p:sp>
          <p:nvSpPr>
            <p:cNvPr id="19533" name="Line 229"/>
            <p:cNvSpPr>
              <a:spLocks noChangeShapeType="1"/>
            </p:cNvSpPr>
            <p:nvPr/>
          </p:nvSpPr>
          <p:spPr bwMode="auto">
            <a:xfrm rot="10800000">
              <a:off x="2818" y="3264"/>
              <a:ext cx="1" cy="507"/>
            </a:xfrm>
            <a:prstGeom prst="line">
              <a:avLst/>
            </a:prstGeom>
            <a:noFill/>
            <a:ln w="6350">
              <a:solidFill>
                <a:srgbClr val="FF99FF"/>
              </a:solidFill>
              <a:round/>
              <a:headEnd type="arrow" w="med" len="med"/>
              <a:tailEnd/>
            </a:ln>
          </p:spPr>
          <p:txBody>
            <a:bodyPr/>
            <a:lstStyle/>
            <a:p>
              <a:endParaRPr lang="en-US"/>
            </a:p>
          </p:txBody>
        </p:sp>
        <p:sp>
          <p:nvSpPr>
            <p:cNvPr id="19534" name="Line 230"/>
            <p:cNvSpPr>
              <a:spLocks noChangeShapeType="1"/>
            </p:cNvSpPr>
            <p:nvPr/>
          </p:nvSpPr>
          <p:spPr bwMode="auto">
            <a:xfrm rot="10800000">
              <a:off x="2602" y="3232"/>
              <a:ext cx="1" cy="507"/>
            </a:xfrm>
            <a:prstGeom prst="line">
              <a:avLst/>
            </a:prstGeom>
            <a:noFill/>
            <a:ln w="6350">
              <a:solidFill>
                <a:srgbClr val="FF99FF"/>
              </a:solidFill>
              <a:round/>
              <a:headEnd type="arrow" w="med" len="med"/>
              <a:tailEnd/>
            </a:ln>
          </p:spPr>
          <p:txBody>
            <a:bodyPr/>
            <a:lstStyle/>
            <a:p>
              <a:endParaRPr lang="en-US"/>
            </a:p>
          </p:txBody>
        </p:sp>
        <p:sp>
          <p:nvSpPr>
            <p:cNvPr id="19535" name="Line 231"/>
            <p:cNvSpPr>
              <a:spLocks noChangeShapeType="1"/>
            </p:cNvSpPr>
            <p:nvPr/>
          </p:nvSpPr>
          <p:spPr bwMode="auto">
            <a:xfrm rot="10800000">
              <a:off x="2658" y="3248"/>
              <a:ext cx="1" cy="461"/>
            </a:xfrm>
            <a:prstGeom prst="line">
              <a:avLst/>
            </a:prstGeom>
            <a:noFill/>
            <a:ln w="6350">
              <a:solidFill>
                <a:srgbClr val="FF99FF"/>
              </a:solidFill>
              <a:round/>
              <a:headEnd type="arrow" w="med" len="med"/>
              <a:tailEnd/>
            </a:ln>
          </p:spPr>
          <p:txBody>
            <a:bodyPr/>
            <a:lstStyle/>
            <a:p>
              <a:endParaRPr lang="en-US"/>
            </a:p>
          </p:txBody>
        </p:sp>
        <p:sp>
          <p:nvSpPr>
            <p:cNvPr id="19536" name="Text Box 232"/>
            <p:cNvSpPr txBox="1">
              <a:spLocks noChangeArrowheads="1"/>
            </p:cNvSpPr>
            <p:nvPr/>
          </p:nvSpPr>
          <p:spPr bwMode="auto">
            <a:xfrm>
              <a:off x="2690" y="3288"/>
              <a:ext cx="288" cy="287"/>
            </a:xfrm>
            <a:prstGeom prst="rect">
              <a:avLst/>
            </a:prstGeom>
            <a:noFill/>
            <a:ln w="9525">
              <a:noFill/>
              <a:miter lim="800000"/>
              <a:headEnd/>
              <a:tailEnd/>
            </a:ln>
          </p:spPr>
          <p:txBody>
            <a:bodyPr/>
            <a:lstStyle/>
            <a:p>
              <a:r>
                <a:rPr lang="en-US" sz="1200"/>
                <a:t>I</a:t>
              </a:r>
              <a:endParaRPr lang="en-US"/>
            </a:p>
          </p:txBody>
        </p:sp>
        <p:grpSp>
          <p:nvGrpSpPr>
            <p:cNvPr id="7" name="Group 233"/>
            <p:cNvGrpSpPr>
              <a:grpSpLocks/>
            </p:cNvGrpSpPr>
            <p:nvPr/>
          </p:nvGrpSpPr>
          <p:grpSpPr bwMode="auto">
            <a:xfrm>
              <a:off x="2690" y="3448"/>
              <a:ext cx="337" cy="452"/>
              <a:chOff x="2064" y="3456"/>
              <a:chExt cx="337" cy="452"/>
            </a:xfrm>
          </p:grpSpPr>
          <p:sp>
            <p:nvSpPr>
              <p:cNvPr id="19542" name="Freeform 234"/>
              <p:cNvSpPr>
                <a:spLocks/>
              </p:cNvSpPr>
              <p:nvPr/>
            </p:nvSpPr>
            <p:spPr bwMode="auto">
              <a:xfrm rot="-3065391">
                <a:off x="2228" y="3508"/>
                <a:ext cx="225" cy="121"/>
              </a:xfrm>
              <a:custGeom>
                <a:avLst/>
                <a:gdLst>
                  <a:gd name="T0" fmla="*/ 0 w 1800"/>
                  <a:gd name="T1" fmla="*/ 0 h 180"/>
                  <a:gd name="T2" fmla="*/ 0 w 1800"/>
                  <a:gd name="T3" fmla="*/ 1 h 180"/>
                  <a:gd name="T4" fmla="*/ 0 60000 65536"/>
                  <a:gd name="T5" fmla="*/ 0 60000 65536"/>
                  <a:gd name="T6" fmla="*/ 0 w 1800"/>
                  <a:gd name="T7" fmla="*/ 0 h 180"/>
                  <a:gd name="T8" fmla="*/ 1800 w 1800"/>
                  <a:gd name="T9" fmla="*/ 180 h 180"/>
                </a:gdLst>
                <a:ahLst/>
                <a:cxnLst>
                  <a:cxn ang="T4">
                    <a:pos x="T0" y="T1"/>
                  </a:cxn>
                  <a:cxn ang="T5">
                    <a:pos x="T2" y="T3"/>
                  </a:cxn>
                </a:cxnLst>
                <a:rect l="T6" t="T7" r="T8" b="T9"/>
                <a:pathLst>
                  <a:path w="1800" h="180">
                    <a:moveTo>
                      <a:pt x="0" y="0"/>
                    </a:moveTo>
                    <a:cubicBezTo>
                      <a:pt x="750" y="75"/>
                      <a:pt x="1500" y="150"/>
                      <a:pt x="1800" y="180"/>
                    </a:cubicBezTo>
                  </a:path>
                </a:pathLst>
              </a:custGeom>
              <a:noFill/>
              <a:ln w="28575">
                <a:solidFill>
                  <a:srgbClr val="00CC00"/>
                </a:solidFill>
                <a:round/>
                <a:headEnd type="arrow" w="sm" len="sm"/>
                <a:tailEnd/>
              </a:ln>
            </p:spPr>
            <p:txBody>
              <a:bodyPr/>
              <a:lstStyle/>
              <a:p>
                <a:endParaRPr lang="en-US"/>
              </a:p>
            </p:txBody>
          </p:sp>
          <p:sp>
            <p:nvSpPr>
              <p:cNvPr id="19543" name="Text Box 235"/>
              <p:cNvSpPr txBox="1">
                <a:spLocks noChangeArrowheads="1"/>
              </p:cNvSpPr>
              <p:nvPr/>
            </p:nvSpPr>
            <p:spPr bwMode="auto">
              <a:xfrm>
                <a:off x="2064" y="3548"/>
                <a:ext cx="287" cy="360"/>
              </a:xfrm>
              <a:prstGeom prst="rect">
                <a:avLst/>
              </a:prstGeom>
              <a:noFill/>
              <a:ln w="9525">
                <a:noFill/>
                <a:miter lim="800000"/>
                <a:headEnd/>
                <a:tailEnd/>
              </a:ln>
            </p:spPr>
            <p:txBody>
              <a:bodyPr/>
              <a:lstStyle/>
              <a:p>
                <a:r>
                  <a:rPr lang="en-US" sz="1200"/>
                  <a:t>F</a:t>
                </a:r>
              </a:p>
            </p:txBody>
          </p:sp>
          <p:sp>
            <p:nvSpPr>
              <p:cNvPr id="19544" name="Line 236"/>
              <p:cNvSpPr>
                <a:spLocks noChangeShapeType="1"/>
              </p:cNvSpPr>
              <p:nvPr/>
            </p:nvSpPr>
            <p:spPr bwMode="auto">
              <a:xfrm>
                <a:off x="2112" y="3594"/>
                <a:ext cx="96" cy="0"/>
              </a:xfrm>
              <a:prstGeom prst="line">
                <a:avLst/>
              </a:prstGeom>
              <a:noFill/>
              <a:ln w="9525">
                <a:solidFill>
                  <a:schemeClr val="tx1"/>
                </a:solidFill>
                <a:round/>
                <a:headEnd/>
                <a:tailEnd type="triangle" w="sm" len="sm"/>
              </a:ln>
            </p:spPr>
            <p:txBody>
              <a:bodyPr/>
              <a:lstStyle/>
              <a:p>
                <a:endParaRPr lang="en-US"/>
              </a:p>
            </p:txBody>
          </p:sp>
        </p:grpSp>
        <p:sp>
          <p:nvSpPr>
            <p:cNvPr id="19538" name="Oval 237"/>
            <p:cNvSpPr>
              <a:spLocks noChangeArrowheads="1"/>
            </p:cNvSpPr>
            <p:nvPr/>
          </p:nvSpPr>
          <p:spPr bwMode="auto">
            <a:xfrm>
              <a:off x="3666" y="2744"/>
              <a:ext cx="23" cy="23"/>
            </a:xfrm>
            <a:prstGeom prst="ellipse">
              <a:avLst/>
            </a:prstGeom>
            <a:solidFill>
              <a:srgbClr val="FFFFFF"/>
            </a:solidFill>
            <a:ln w="9525">
              <a:solidFill>
                <a:srgbClr val="000000"/>
              </a:solidFill>
              <a:round/>
              <a:headEnd/>
              <a:tailEnd/>
            </a:ln>
          </p:spPr>
          <p:txBody>
            <a:bodyPr/>
            <a:lstStyle/>
            <a:p>
              <a:endParaRPr lang="en-US"/>
            </a:p>
          </p:txBody>
        </p:sp>
        <p:sp>
          <p:nvSpPr>
            <p:cNvPr id="19539" name="Line 238"/>
            <p:cNvSpPr>
              <a:spLocks noChangeShapeType="1"/>
            </p:cNvSpPr>
            <p:nvPr/>
          </p:nvSpPr>
          <p:spPr bwMode="auto">
            <a:xfrm flipV="1">
              <a:off x="3618" y="2704"/>
              <a:ext cx="115" cy="115"/>
            </a:xfrm>
            <a:prstGeom prst="line">
              <a:avLst/>
            </a:prstGeom>
            <a:noFill/>
            <a:ln w="9525">
              <a:solidFill>
                <a:srgbClr val="000000"/>
              </a:solidFill>
              <a:round/>
              <a:headEnd/>
              <a:tailEnd/>
            </a:ln>
          </p:spPr>
          <p:txBody>
            <a:bodyPr/>
            <a:lstStyle/>
            <a:p>
              <a:endParaRPr lang="en-US"/>
            </a:p>
          </p:txBody>
        </p:sp>
        <p:sp>
          <p:nvSpPr>
            <p:cNvPr id="19540" name="Text Box 239"/>
            <p:cNvSpPr txBox="1">
              <a:spLocks noChangeArrowheads="1"/>
            </p:cNvSpPr>
            <p:nvPr/>
          </p:nvSpPr>
          <p:spPr bwMode="auto">
            <a:xfrm>
              <a:off x="2402" y="2464"/>
              <a:ext cx="288" cy="288"/>
            </a:xfrm>
            <a:prstGeom prst="rect">
              <a:avLst/>
            </a:prstGeom>
            <a:noFill/>
            <a:ln w="9525">
              <a:noFill/>
              <a:miter lim="800000"/>
              <a:headEnd/>
              <a:tailEnd/>
            </a:ln>
          </p:spPr>
          <p:txBody>
            <a:bodyPr/>
            <a:lstStyle/>
            <a:p>
              <a:r>
                <a:rPr lang="en-US" sz="1200"/>
                <a:t>+</a:t>
              </a:r>
              <a:endParaRPr lang="en-US"/>
            </a:p>
          </p:txBody>
        </p:sp>
        <p:sp>
          <p:nvSpPr>
            <p:cNvPr id="19541" name="Text Box 240"/>
            <p:cNvSpPr txBox="1">
              <a:spLocks noChangeArrowheads="1"/>
            </p:cNvSpPr>
            <p:nvPr/>
          </p:nvSpPr>
          <p:spPr bwMode="auto">
            <a:xfrm>
              <a:off x="3562" y="2640"/>
              <a:ext cx="288" cy="288"/>
            </a:xfrm>
            <a:prstGeom prst="rect">
              <a:avLst/>
            </a:prstGeom>
            <a:noFill/>
            <a:ln w="9525">
              <a:noFill/>
              <a:miter lim="800000"/>
              <a:headEnd/>
              <a:tailEnd/>
            </a:ln>
          </p:spPr>
          <p:txBody>
            <a:bodyPr/>
            <a:lstStyle/>
            <a:p>
              <a:r>
                <a:rPr lang="en-US" sz="1200"/>
                <a:t>-</a:t>
              </a:r>
              <a:endParaRPr lang="en-US"/>
            </a:p>
          </p:txBody>
        </p:sp>
      </p:grpSp>
      <p:grpSp>
        <p:nvGrpSpPr>
          <p:cNvPr id="8" name="Group 298"/>
          <p:cNvGrpSpPr>
            <a:grpSpLocks/>
          </p:cNvGrpSpPr>
          <p:nvPr/>
        </p:nvGrpSpPr>
        <p:grpSpPr bwMode="auto">
          <a:xfrm>
            <a:off x="7737581" y="3580801"/>
            <a:ext cx="2930525" cy="2652712"/>
            <a:chOff x="3672" y="1072"/>
            <a:chExt cx="1846" cy="1671"/>
          </a:xfrm>
        </p:grpSpPr>
        <p:sp>
          <p:nvSpPr>
            <p:cNvPr id="19467" name="Line 290"/>
            <p:cNvSpPr>
              <a:spLocks noChangeShapeType="1"/>
            </p:cNvSpPr>
            <p:nvPr/>
          </p:nvSpPr>
          <p:spPr bwMode="auto">
            <a:xfrm flipV="1">
              <a:off x="3816" y="1104"/>
              <a:ext cx="96" cy="96"/>
            </a:xfrm>
            <a:prstGeom prst="line">
              <a:avLst/>
            </a:prstGeom>
            <a:noFill/>
            <a:ln w="9525">
              <a:solidFill>
                <a:schemeClr val="tx1"/>
              </a:solidFill>
              <a:round/>
              <a:headEnd/>
              <a:tailEnd/>
            </a:ln>
          </p:spPr>
          <p:txBody>
            <a:bodyPr/>
            <a:lstStyle/>
            <a:p>
              <a:endParaRPr lang="en-US"/>
            </a:p>
          </p:txBody>
        </p:sp>
        <p:sp>
          <p:nvSpPr>
            <p:cNvPr id="19468" name="Text Box 292"/>
            <p:cNvSpPr txBox="1">
              <a:spLocks noChangeArrowheads="1"/>
            </p:cNvSpPr>
            <p:nvPr/>
          </p:nvSpPr>
          <p:spPr bwMode="auto">
            <a:xfrm>
              <a:off x="3848" y="1072"/>
              <a:ext cx="288" cy="288"/>
            </a:xfrm>
            <a:prstGeom prst="rect">
              <a:avLst/>
            </a:prstGeom>
            <a:noFill/>
            <a:ln w="9525">
              <a:noFill/>
              <a:miter lim="800000"/>
              <a:headEnd/>
              <a:tailEnd/>
            </a:ln>
          </p:spPr>
          <p:txBody>
            <a:bodyPr/>
            <a:lstStyle/>
            <a:p>
              <a:r>
                <a:rPr lang="en-US" sz="1200"/>
                <a:t>+</a:t>
              </a:r>
              <a:endParaRPr lang="en-US"/>
            </a:p>
          </p:txBody>
        </p:sp>
        <p:sp>
          <p:nvSpPr>
            <p:cNvPr id="19469" name="Text Box 79"/>
            <p:cNvSpPr txBox="1">
              <a:spLocks noChangeArrowheads="1"/>
            </p:cNvSpPr>
            <p:nvPr/>
          </p:nvSpPr>
          <p:spPr bwMode="auto">
            <a:xfrm>
              <a:off x="5230" y="2120"/>
              <a:ext cx="288" cy="287"/>
            </a:xfrm>
            <a:prstGeom prst="rect">
              <a:avLst/>
            </a:prstGeom>
            <a:noFill/>
            <a:ln w="9525">
              <a:noFill/>
              <a:miter lim="800000"/>
              <a:headEnd/>
              <a:tailEnd/>
            </a:ln>
          </p:spPr>
          <p:txBody>
            <a:bodyPr/>
            <a:lstStyle/>
            <a:p>
              <a:r>
                <a:rPr lang="en-US" sz="1200" dirty="0"/>
                <a:t>B</a:t>
              </a:r>
              <a:endParaRPr lang="en-US" dirty="0"/>
            </a:p>
          </p:txBody>
        </p:sp>
        <p:sp>
          <p:nvSpPr>
            <p:cNvPr id="19470" name="Line 149"/>
            <p:cNvSpPr>
              <a:spLocks noChangeShapeType="1"/>
            </p:cNvSpPr>
            <p:nvPr/>
          </p:nvSpPr>
          <p:spPr bwMode="auto">
            <a:xfrm>
              <a:off x="5184" y="1376"/>
              <a:ext cx="0" cy="864"/>
            </a:xfrm>
            <a:prstGeom prst="line">
              <a:avLst/>
            </a:prstGeom>
            <a:noFill/>
            <a:ln w="9525">
              <a:solidFill>
                <a:schemeClr val="tx1"/>
              </a:solidFill>
              <a:round/>
              <a:headEnd/>
              <a:tailEnd/>
            </a:ln>
          </p:spPr>
          <p:txBody>
            <a:bodyPr/>
            <a:lstStyle/>
            <a:p>
              <a:endParaRPr lang="en-US"/>
            </a:p>
          </p:txBody>
        </p:sp>
        <p:sp>
          <p:nvSpPr>
            <p:cNvPr id="19471" name="Text Box 130"/>
            <p:cNvSpPr txBox="1">
              <a:spLocks noChangeArrowheads="1"/>
            </p:cNvSpPr>
            <p:nvPr/>
          </p:nvSpPr>
          <p:spPr bwMode="auto">
            <a:xfrm>
              <a:off x="3744" y="1336"/>
              <a:ext cx="288" cy="287"/>
            </a:xfrm>
            <a:prstGeom prst="rect">
              <a:avLst/>
            </a:prstGeom>
            <a:noFill/>
            <a:ln w="9525">
              <a:noFill/>
              <a:miter lim="800000"/>
              <a:headEnd/>
              <a:tailEnd/>
            </a:ln>
          </p:spPr>
          <p:txBody>
            <a:bodyPr/>
            <a:lstStyle/>
            <a:p>
              <a:r>
                <a:rPr lang="en-US" sz="1200"/>
                <a:t>I</a:t>
              </a:r>
              <a:endParaRPr lang="en-US"/>
            </a:p>
          </p:txBody>
        </p:sp>
        <p:sp>
          <p:nvSpPr>
            <p:cNvPr id="19472" name="AutoShape 156"/>
            <p:cNvSpPr>
              <a:spLocks noChangeArrowheads="1"/>
            </p:cNvSpPr>
            <p:nvPr/>
          </p:nvSpPr>
          <p:spPr bwMode="auto">
            <a:xfrm rot="8126092">
              <a:off x="4801" y="2017"/>
              <a:ext cx="587" cy="4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4 w 21600"/>
                <a:gd name="T13" fmla="*/ 0 h 21600"/>
                <a:gd name="T14" fmla="*/ 19576 w 21600"/>
                <a:gd name="T15" fmla="*/ 6353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FF3300"/>
            </a:solidFill>
            <a:ln w="9525">
              <a:round/>
              <a:headEnd/>
              <a:tailEnd/>
            </a:ln>
            <a:scene3d>
              <a:camera prst="legacyPerspectiveFront">
                <a:rot lat="2100000" lon="17099992" rev="0"/>
              </a:camera>
              <a:lightRig rig="legacyFlat4" dir="t"/>
            </a:scene3d>
            <a:sp3d extrusionH="1243000" prstMaterial="legacyMatte">
              <a:bevelT w="13500" h="13500" prst="angle"/>
              <a:bevelB w="13500" h="13500" prst="angle"/>
              <a:extrusionClr>
                <a:srgbClr val="FF3300"/>
              </a:extrusionClr>
            </a:sp3d>
          </p:spPr>
          <p:txBody>
            <a:bodyPr>
              <a:flatTx/>
            </a:bodyPr>
            <a:lstStyle/>
            <a:p>
              <a:endParaRPr lang="en-US"/>
            </a:p>
          </p:txBody>
        </p:sp>
        <p:sp>
          <p:nvSpPr>
            <p:cNvPr id="19473" name="AutoShape 157"/>
            <p:cNvSpPr>
              <a:spLocks noChangeArrowheads="1"/>
            </p:cNvSpPr>
            <p:nvPr/>
          </p:nvSpPr>
          <p:spPr bwMode="auto">
            <a:xfrm rot="4119578">
              <a:off x="4728" y="1895"/>
              <a:ext cx="633" cy="5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47 w 21600"/>
                <a:gd name="T13" fmla="*/ 0 h 21600"/>
                <a:gd name="T14" fmla="*/ 19553 w 21600"/>
                <a:gd name="T15" fmla="*/ 6382 h 21600"/>
              </a:gdLst>
              <a:ahLst/>
              <a:cxnLst>
                <a:cxn ang="T8">
                  <a:pos x="T0" y="T1"/>
                </a:cxn>
                <a:cxn ang="T9">
                  <a:pos x="T2" y="T3"/>
                </a:cxn>
                <a:cxn ang="T10">
                  <a:pos x="T4" y="T5"/>
                </a:cxn>
                <a:cxn ang="T11">
                  <a:pos x="T6" y="T7"/>
                </a:cxn>
              </a:cxnLst>
              <a:rect l="T12" t="T13" r="T14" b="T15"/>
              <a:pathLst>
                <a:path w="21600" h="21600">
                  <a:moveTo>
                    <a:pt x="5716" y="5163"/>
                  </a:moveTo>
                  <a:cubicBezTo>
                    <a:pt x="7111" y="3906"/>
                    <a:pt x="8922" y="3209"/>
                    <a:pt x="10800" y="3210"/>
                  </a:cubicBezTo>
                  <a:cubicBezTo>
                    <a:pt x="12677" y="3210"/>
                    <a:pt x="14488" y="3906"/>
                    <a:pt x="15883" y="5163"/>
                  </a:cubicBezTo>
                  <a:lnTo>
                    <a:pt x="18033" y="2779"/>
                  </a:lnTo>
                  <a:cubicBezTo>
                    <a:pt x="16049" y="990"/>
                    <a:pt x="13471" y="-1"/>
                    <a:pt x="10799" y="0"/>
                  </a:cubicBezTo>
                  <a:cubicBezTo>
                    <a:pt x="8128" y="0"/>
                    <a:pt x="5550" y="990"/>
                    <a:pt x="3566" y="2779"/>
                  </a:cubicBezTo>
                  <a:lnTo>
                    <a:pt x="5716" y="5163"/>
                  </a:lnTo>
                  <a:close/>
                </a:path>
              </a:pathLst>
            </a:custGeom>
            <a:solidFill>
              <a:srgbClr val="3399FF"/>
            </a:solidFill>
            <a:ln w="9525">
              <a:round/>
              <a:headEnd/>
              <a:tailEnd/>
            </a:ln>
            <a:scene3d>
              <a:camera prst="legacyPerspectiveFront">
                <a:rot lat="1799995" lon="17099992" rev="0"/>
              </a:camera>
              <a:lightRig rig="legacyFlat4" dir="t"/>
            </a:scene3d>
            <a:sp3d extrusionH="1243000" prstMaterial="legacyMatte">
              <a:bevelT w="13500" h="13500" prst="angle"/>
              <a:bevelB w="13500" h="13500" prst="angle"/>
              <a:extrusionClr>
                <a:srgbClr val="3399FF"/>
              </a:extrusionClr>
            </a:sp3d>
          </p:spPr>
          <p:txBody>
            <a:bodyPr>
              <a:flatTx/>
            </a:bodyPr>
            <a:lstStyle/>
            <a:p>
              <a:endParaRPr lang="en-US"/>
            </a:p>
          </p:txBody>
        </p:sp>
        <p:sp>
          <p:nvSpPr>
            <p:cNvPr id="19474" name="Rectangle 158"/>
            <p:cNvSpPr>
              <a:spLocks noChangeArrowheads="1"/>
            </p:cNvSpPr>
            <p:nvPr/>
          </p:nvSpPr>
          <p:spPr bwMode="auto">
            <a:xfrm rot="796058" flipV="1">
              <a:off x="4500" y="1977"/>
              <a:ext cx="990" cy="86"/>
            </a:xfrm>
            <a:prstGeom prst="rect">
              <a:avLst/>
            </a:prstGeom>
            <a:solidFill>
              <a:srgbClr val="3399FF"/>
            </a:solidFill>
            <a:ln w="9525">
              <a:miter lim="800000"/>
              <a:headEnd/>
              <a:tailEnd/>
            </a:ln>
            <a:scene3d>
              <a:camera prst="legacyPerspectiveFront">
                <a:rot lat="899994" lon="18000000" rev="0"/>
              </a:camera>
              <a:lightRig rig="legacyFlat4" dir="t"/>
            </a:scene3d>
            <a:sp3d extrusionH="1243000" prstMaterial="legacyMatte">
              <a:bevelT w="13500" h="13500" prst="angle"/>
              <a:bevelB w="13500" h="13500" prst="angle"/>
              <a:extrusionClr>
                <a:srgbClr val="3399FF"/>
              </a:extrusionClr>
            </a:sp3d>
          </p:spPr>
          <p:txBody>
            <a:bodyPr>
              <a:flatTx/>
            </a:bodyPr>
            <a:lstStyle/>
            <a:p>
              <a:endParaRPr lang="en-US"/>
            </a:p>
          </p:txBody>
        </p:sp>
        <p:sp>
          <p:nvSpPr>
            <p:cNvPr id="19475" name="Rectangle 159"/>
            <p:cNvSpPr>
              <a:spLocks noChangeArrowheads="1"/>
            </p:cNvSpPr>
            <p:nvPr/>
          </p:nvSpPr>
          <p:spPr bwMode="auto">
            <a:xfrm rot="796058" flipV="1">
              <a:off x="4525" y="2549"/>
              <a:ext cx="990" cy="78"/>
            </a:xfrm>
            <a:prstGeom prst="rect">
              <a:avLst/>
            </a:prstGeom>
            <a:solidFill>
              <a:srgbClr val="FF3300"/>
            </a:solidFill>
            <a:ln w="9525">
              <a:miter lim="800000"/>
              <a:headEnd/>
              <a:tailEnd/>
            </a:ln>
            <a:scene3d>
              <a:camera prst="legacyPerspectiveFront">
                <a:rot lat="1200000" lon="17699992" rev="0"/>
              </a:camera>
              <a:lightRig rig="legacyFlat4" dir="t"/>
            </a:scene3d>
            <a:sp3d extrusionH="1370000" prstMaterial="legacyMatte">
              <a:bevelT w="13500" h="13500" prst="angle"/>
              <a:bevelB w="13500" h="13500" prst="angle"/>
              <a:extrusionClr>
                <a:srgbClr val="FF3300"/>
              </a:extrusionClr>
            </a:sp3d>
          </p:spPr>
          <p:txBody>
            <a:bodyPr>
              <a:flatTx/>
            </a:bodyPr>
            <a:lstStyle/>
            <a:p>
              <a:endParaRPr lang="en-US"/>
            </a:p>
          </p:txBody>
        </p:sp>
        <p:sp>
          <p:nvSpPr>
            <p:cNvPr id="19476" name="Text Box 260"/>
            <p:cNvSpPr txBox="1">
              <a:spLocks noChangeArrowheads="1"/>
            </p:cNvSpPr>
            <p:nvPr/>
          </p:nvSpPr>
          <p:spPr bwMode="auto">
            <a:xfrm>
              <a:off x="4178" y="1817"/>
              <a:ext cx="288" cy="287"/>
            </a:xfrm>
            <a:prstGeom prst="rect">
              <a:avLst/>
            </a:prstGeom>
            <a:noFill/>
            <a:ln w="9525">
              <a:noFill/>
              <a:miter lim="800000"/>
              <a:headEnd/>
              <a:tailEnd/>
            </a:ln>
          </p:spPr>
          <p:txBody>
            <a:bodyPr/>
            <a:lstStyle/>
            <a:p>
              <a:r>
                <a:rPr lang="en-US" sz="1200" dirty="0"/>
                <a:t>N</a:t>
              </a:r>
              <a:endParaRPr lang="en-US" dirty="0"/>
            </a:p>
          </p:txBody>
        </p:sp>
        <p:sp>
          <p:nvSpPr>
            <p:cNvPr id="19477" name="Line 262"/>
            <p:cNvSpPr>
              <a:spLocks noChangeShapeType="1"/>
            </p:cNvSpPr>
            <p:nvPr/>
          </p:nvSpPr>
          <p:spPr bwMode="auto">
            <a:xfrm rot="10800000">
              <a:off x="4944" y="2054"/>
              <a:ext cx="1" cy="351"/>
            </a:xfrm>
            <a:prstGeom prst="line">
              <a:avLst/>
            </a:prstGeom>
            <a:noFill/>
            <a:ln w="6350">
              <a:solidFill>
                <a:srgbClr val="FF99FF"/>
              </a:solidFill>
              <a:round/>
              <a:headEnd/>
              <a:tailEnd type="arrow" w="med" len="med"/>
            </a:ln>
          </p:spPr>
          <p:txBody>
            <a:bodyPr/>
            <a:lstStyle/>
            <a:p>
              <a:endParaRPr lang="en-US"/>
            </a:p>
          </p:txBody>
        </p:sp>
        <p:sp>
          <p:nvSpPr>
            <p:cNvPr id="19478" name="Line 263"/>
            <p:cNvSpPr>
              <a:spLocks noChangeShapeType="1"/>
            </p:cNvSpPr>
            <p:nvPr/>
          </p:nvSpPr>
          <p:spPr bwMode="auto">
            <a:xfrm rot="10800000">
              <a:off x="4736" y="2064"/>
              <a:ext cx="1" cy="351"/>
            </a:xfrm>
            <a:prstGeom prst="line">
              <a:avLst/>
            </a:prstGeom>
            <a:noFill/>
            <a:ln w="6350">
              <a:solidFill>
                <a:srgbClr val="FF99FF"/>
              </a:solidFill>
              <a:round/>
              <a:headEnd/>
              <a:tailEnd type="arrow" w="med" len="med"/>
            </a:ln>
          </p:spPr>
          <p:txBody>
            <a:bodyPr/>
            <a:lstStyle/>
            <a:p>
              <a:endParaRPr lang="en-US"/>
            </a:p>
          </p:txBody>
        </p:sp>
        <p:sp>
          <p:nvSpPr>
            <p:cNvPr id="19479" name="Line 264"/>
            <p:cNvSpPr>
              <a:spLocks noChangeShapeType="1"/>
            </p:cNvSpPr>
            <p:nvPr/>
          </p:nvSpPr>
          <p:spPr bwMode="auto">
            <a:xfrm rot="10800000">
              <a:off x="4552" y="2036"/>
              <a:ext cx="1" cy="351"/>
            </a:xfrm>
            <a:prstGeom prst="line">
              <a:avLst/>
            </a:prstGeom>
            <a:noFill/>
            <a:ln w="6350">
              <a:solidFill>
                <a:srgbClr val="FF99FF"/>
              </a:solidFill>
              <a:round/>
              <a:headEnd/>
              <a:tailEnd type="arrow" w="med" len="med"/>
            </a:ln>
          </p:spPr>
          <p:txBody>
            <a:bodyPr/>
            <a:lstStyle/>
            <a:p>
              <a:endParaRPr lang="en-US"/>
            </a:p>
          </p:txBody>
        </p:sp>
        <p:sp>
          <p:nvSpPr>
            <p:cNvPr id="19480" name="Line 265"/>
            <p:cNvSpPr>
              <a:spLocks noChangeShapeType="1"/>
            </p:cNvSpPr>
            <p:nvPr/>
          </p:nvSpPr>
          <p:spPr bwMode="auto">
            <a:xfrm rot="10800000">
              <a:off x="4360" y="2046"/>
              <a:ext cx="1" cy="351"/>
            </a:xfrm>
            <a:prstGeom prst="line">
              <a:avLst/>
            </a:prstGeom>
            <a:noFill/>
            <a:ln w="6350">
              <a:solidFill>
                <a:srgbClr val="FF99FF"/>
              </a:solidFill>
              <a:round/>
              <a:headEnd/>
              <a:tailEnd type="arrow" w="med" len="med"/>
            </a:ln>
          </p:spPr>
          <p:txBody>
            <a:bodyPr/>
            <a:lstStyle/>
            <a:p>
              <a:endParaRPr lang="en-US"/>
            </a:p>
          </p:txBody>
        </p:sp>
        <p:sp>
          <p:nvSpPr>
            <p:cNvPr id="19481" name="Line 266"/>
            <p:cNvSpPr>
              <a:spLocks noChangeShapeType="1"/>
            </p:cNvSpPr>
            <p:nvPr/>
          </p:nvSpPr>
          <p:spPr bwMode="auto">
            <a:xfrm rot="10800000">
              <a:off x="4880" y="2040"/>
              <a:ext cx="1" cy="461"/>
            </a:xfrm>
            <a:prstGeom prst="line">
              <a:avLst/>
            </a:prstGeom>
            <a:noFill/>
            <a:ln w="6350">
              <a:solidFill>
                <a:srgbClr val="FF99FF"/>
              </a:solidFill>
              <a:round/>
              <a:headEnd/>
              <a:tailEnd type="arrow" w="med" len="med"/>
            </a:ln>
          </p:spPr>
          <p:txBody>
            <a:bodyPr/>
            <a:lstStyle/>
            <a:p>
              <a:endParaRPr lang="en-US"/>
            </a:p>
          </p:txBody>
        </p:sp>
        <p:sp>
          <p:nvSpPr>
            <p:cNvPr id="19482" name="Line 267"/>
            <p:cNvSpPr>
              <a:spLocks noChangeShapeType="1"/>
            </p:cNvSpPr>
            <p:nvPr/>
          </p:nvSpPr>
          <p:spPr bwMode="auto">
            <a:xfrm rot="10800000">
              <a:off x="4696" y="2088"/>
              <a:ext cx="1" cy="461"/>
            </a:xfrm>
            <a:prstGeom prst="line">
              <a:avLst/>
            </a:prstGeom>
            <a:noFill/>
            <a:ln w="6350">
              <a:solidFill>
                <a:srgbClr val="FF99FF"/>
              </a:solidFill>
              <a:round/>
              <a:headEnd/>
              <a:tailEnd type="arrow" w="med" len="med"/>
            </a:ln>
          </p:spPr>
          <p:txBody>
            <a:bodyPr/>
            <a:lstStyle/>
            <a:p>
              <a:endParaRPr lang="en-US"/>
            </a:p>
          </p:txBody>
        </p:sp>
        <p:sp>
          <p:nvSpPr>
            <p:cNvPr id="19483" name="Line 268"/>
            <p:cNvSpPr>
              <a:spLocks noChangeShapeType="1"/>
            </p:cNvSpPr>
            <p:nvPr/>
          </p:nvSpPr>
          <p:spPr bwMode="auto">
            <a:xfrm rot="10800000">
              <a:off x="4512" y="2032"/>
              <a:ext cx="1" cy="461"/>
            </a:xfrm>
            <a:prstGeom prst="line">
              <a:avLst/>
            </a:prstGeom>
            <a:noFill/>
            <a:ln w="6350">
              <a:solidFill>
                <a:srgbClr val="FF99FF"/>
              </a:solidFill>
              <a:round/>
              <a:headEnd/>
              <a:tailEnd type="arrow" w="med" len="med"/>
            </a:ln>
          </p:spPr>
          <p:txBody>
            <a:bodyPr/>
            <a:lstStyle/>
            <a:p>
              <a:endParaRPr lang="en-US"/>
            </a:p>
          </p:txBody>
        </p:sp>
        <p:sp>
          <p:nvSpPr>
            <p:cNvPr id="19484" name="Line 270"/>
            <p:cNvSpPr>
              <a:spLocks noChangeShapeType="1"/>
            </p:cNvSpPr>
            <p:nvPr/>
          </p:nvSpPr>
          <p:spPr bwMode="auto">
            <a:xfrm rot="600000">
              <a:off x="3792" y="2128"/>
              <a:ext cx="1468" cy="2"/>
            </a:xfrm>
            <a:prstGeom prst="line">
              <a:avLst/>
            </a:prstGeom>
            <a:noFill/>
            <a:ln w="28575">
              <a:solidFill>
                <a:srgbClr val="FFCC00"/>
              </a:solidFill>
              <a:round/>
              <a:headEnd/>
              <a:tailEnd/>
            </a:ln>
          </p:spPr>
          <p:txBody>
            <a:bodyPr/>
            <a:lstStyle/>
            <a:p>
              <a:endParaRPr lang="en-US"/>
            </a:p>
          </p:txBody>
        </p:sp>
        <p:sp>
          <p:nvSpPr>
            <p:cNvPr id="19485" name="Line 271"/>
            <p:cNvSpPr>
              <a:spLocks noChangeShapeType="1"/>
            </p:cNvSpPr>
            <p:nvPr/>
          </p:nvSpPr>
          <p:spPr bwMode="auto">
            <a:xfrm rot="10800000">
              <a:off x="4656" y="2048"/>
              <a:ext cx="1" cy="507"/>
            </a:xfrm>
            <a:prstGeom prst="line">
              <a:avLst/>
            </a:prstGeom>
            <a:noFill/>
            <a:ln w="6350">
              <a:solidFill>
                <a:srgbClr val="FF99FF"/>
              </a:solidFill>
              <a:round/>
              <a:headEnd/>
              <a:tailEnd type="arrow" w="med" len="med"/>
            </a:ln>
          </p:spPr>
          <p:txBody>
            <a:bodyPr/>
            <a:lstStyle/>
            <a:p>
              <a:endParaRPr lang="en-US"/>
            </a:p>
          </p:txBody>
        </p:sp>
        <p:sp>
          <p:nvSpPr>
            <p:cNvPr id="19486" name="Text Box 272"/>
            <p:cNvSpPr txBox="1">
              <a:spLocks noChangeArrowheads="1"/>
            </p:cNvSpPr>
            <p:nvPr/>
          </p:nvSpPr>
          <p:spPr bwMode="auto">
            <a:xfrm>
              <a:off x="3672" y="1872"/>
              <a:ext cx="288" cy="287"/>
            </a:xfrm>
            <a:prstGeom prst="rect">
              <a:avLst/>
            </a:prstGeom>
            <a:noFill/>
            <a:ln w="9525">
              <a:noFill/>
              <a:miter lim="800000"/>
              <a:headEnd/>
              <a:tailEnd/>
            </a:ln>
          </p:spPr>
          <p:txBody>
            <a:bodyPr/>
            <a:lstStyle/>
            <a:p>
              <a:r>
                <a:rPr lang="en-US" sz="1200"/>
                <a:t>A</a:t>
              </a:r>
              <a:endParaRPr lang="en-US"/>
            </a:p>
          </p:txBody>
        </p:sp>
        <p:sp>
          <p:nvSpPr>
            <p:cNvPr id="19487" name="Line 273"/>
            <p:cNvSpPr>
              <a:spLocks noChangeShapeType="1"/>
            </p:cNvSpPr>
            <p:nvPr/>
          </p:nvSpPr>
          <p:spPr bwMode="auto">
            <a:xfrm>
              <a:off x="3864" y="1144"/>
              <a:ext cx="0" cy="864"/>
            </a:xfrm>
            <a:prstGeom prst="line">
              <a:avLst/>
            </a:prstGeom>
            <a:noFill/>
            <a:ln w="9525">
              <a:solidFill>
                <a:schemeClr val="tx1"/>
              </a:solidFill>
              <a:round/>
              <a:headEnd/>
              <a:tailEnd/>
            </a:ln>
          </p:spPr>
          <p:txBody>
            <a:bodyPr/>
            <a:lstStyle/>
            <a:p>
              <a:endParaRPr lang="en-US"/>
            </a:p>
          </p:txBody>
        </p:sp>
        <p:sp>
          <p:nvSpPr>
            <p:cNvPr id="19488" name="Line 274"/>
            <p:cNvSpPr>
              <a:spLocks noChangeShapeType="1"/>
            </p:cNvSpPr>
            <p:nvPr/>
          </p:nvSpPr>
          <p:spPr bwMode="auto">
            <a:xfrm rot="10800000">
              <a:off x="4464" y="2014"/>
              <a:ext cx="1" cy="507"/>
            </a:xfrm>
            <a:prstGeom prst="line">
              <a:avLst/>
            </a:prstGeom>
            <a:noFill/>
            <a:ln w="6350">
              <a:solidFill>
                <a:srgbClr val="FF99FF"/>
              </a:solidFill>
              <a:round/>
              <a:headEnd/>
              <a:tailEnd type="arrow" w="med" len="med"/>
            </a:ln>
          </p:spPr>
          <p:txBody>
            <a:bodyPr/>
            <a:lstStyle/>
            <a:p>
              <a:endParaRPr lang="en-US"/>
            </a:p>
          </p:txBody>
        </p:sp>
        <p:sp>
          <p:nvSpPr>
            <p:cNvPr id="19489" name="Line 275"/>
            <p:cNvSpPr>
              <a:spLocks noChangeShapeType="1"/>
            </p:cNvSpPr>
            <p:nvPr/>
          </p:nvSpPr>
          <p:spPr bwMode="auto">
            <a:xfrm rot="10800000">
              <a:off x="4312" y="2002"/>
              <a:ext cx="1" cy="461"/>
            </a:xfrm>
            <a:prstGeom prst="line">
              <a:avLst/>
            </a:prstGeom>
            <a:noFill/>
            <a:ln w="6350">
              <a:solidFill>
                <a:srgbClr val="FF99FF"/>
              </a:solidFill>
              <a:round/>
              <a:headEnd/>
              <a:tailEnd type="arrow" w="med" len="med"/>
            </a:ln>
          </p:spPr>
          <p:txBody>
            <a:bodyPr/>
            <a:lstStyle/>
            <a:p>
              <a:endParaRPr lang="en-US"/>
            </a:p>
          </p:txBody>
        </p:sp>
        <p:sp>
          <p:nvSpPr>
            <p:cNvPr id="19490" name="Line 276"/>
            <p:cNvSpPr>
              <a:spLocks noChangeShapeType="1"/>
            </p:cNvSpPr>
            <p:nvPr/>
          </p:nvSpPr>
          <p:spPr bwMode="auto">
            <a:xfrm rot="10800000">
              <a:off x="4264" y="2004"/>
              <a:ext cx="1" cy="507"/>
            </a:xfrm>
            <a:prstGeom prst="line">
              <a:avLst/>
            </a:prstGeom>
            <a:noFill/>
            <a:ln w="6350">
              <a:solidFill>
                <a:srgbClr val="FF99FF"/>
              </a:solidFill>
              <a:round/>
              <a:headEnd/>
              <a:tailEnd type="arrow" w="med" len="med"/>
            </a:ln>
          </p:spPr>
          <p:txBody>
            <a:bodyPr/>
            <a:lstStyle/>
            <a:p>
              <a:endParaRPr lang="en-US"/>
            </a:p>
          </p:txBody>
        </p:sp>
        <p:sp>
          <p:nvSpPr>
            <p:cNvPr id="19491" name="Line 277"/>
            <p:cNvSpPr>
              <a:spLocks noChangeShapeType="1"/>
            </p:cNvSpPr>
            <p:nvPr/>
          </p:nvSpPr>
          <p:spPr bwMode="auto">
            <a:xfrm rot="10800000">
              <a:off x="4072" y="1940"/>
              <a:ext cx="1" cy="507"/>
            </a:xfrm>
            <a:prstGeom prst="line">
              <a:avLst/>
            </a:prstGeom>
            <a:noFill/>
            <a:ln w="6350">
              <a:solidFill>
                <a:srgbClr val="FF99FF"/>
              </a:solidFill>
              <a:round/>
              <a:headEnd/>
              <a:tailEnd type="arrow" w="med" len="med"/>
            </a:ln>
          </p:spPr>
          <p:txBody>
            <a:bodyPr/>
            <a:lstStyle/>
            <a:p>
              <a:endParaRPr lang="en-US"/>
            </a:p>
          </p:txBody>
        </p:sp>
        <p:sp>
          <p:nvSpPr>
            <p:cNvPr id="19492" name="Line 278"/>
            <p:cNvSpPr>
              <a:spLocks noChangeShapeType="1"/>
            </p:cNvSpPr>
            <p:nvPr/>
          </p:nvSpPr>
          <p:spPr bwMode="auto">
            <a:xfrm rot="10800000">
              <a:off x="4128" y="1976"/>
              <a:ext cx="1" cy="461"/>
            </a:xfrm>
            <a:prstGeom prst="line">
              <a:avLst/>
            </a:prstGeom>
            <a:noFill/>
            <a:ln w="6350">
              <a:solidFill>
                <a:srgbClr val="FF99FF"/>
              </a:solidFill>
              <a:round/>
              <a:headEnd/>
              <a:tailEnd type="arrow" w="med" len="med"/>
            </a:ln>
          </p:spPr>
          <p:txBody>
            <a:bodyPr/>
            <a:lstStyle/>
            <a:p>
              <a:endParaRPr lang="en-US"/>
            </a:p>
          </p:txBody>
        </p:sp>
        <p:sp>
          <p:nvSpPr>
            <p:cNvPr id="19493" name="Line 279"/>
            <p:cNvSpPr>
              <a:spLocks noChangeShapeType="1"/>
            </p:cNvSpPr>
            <p:nvPr/>
          </p:nvSpPr>
          <p:spPr bwMode="auto">
            <a:xfrm rot="600000">
              <a:off x="4168" y="2064"/>
              <a:ext cx="58" cy="1"/>
            </a:xfrm>
            <a:prstGeom prst="line">
              <a:avLst/>
            </a:prstGeom>
            <a:noFill/>
            <a:ln w="28575">
              <a:solidFill>
                <a:srgbClr val="FFCC00"/>
              </a:solidFill>
              <a:round/>
              <a:headEnd type="none" w="sm" len="sm"/>
              <a:tailEnd type="arrow" w="med" len="med"/>
            </a:ln>
          </p:spPr>
          <p:txBody>
            <a:bodyPr/>
            <a:lstStyle/>
            <a:p>
              <a:endParaRPr lang="en-US"/>
            </a:p>
          </p:txBody>
        </p:sp>
        <p:sp>
          <p:nvSpPr>
            <p:cNvPr id="19494" name="Text Box 280"/>
            <p:cNvSpPr txBox="1">
              <a:spLocks noChangeArrowheads="1"/>
            </p:cNvSpPr>
            <p:nvPr/>
          </p:nvSpPr>
          <p:spPr bwMode="auto">
            <a:xfrm>
              <a:off x="4122" y="2046"/>
              <a:ext cx="288" cy="287"/>
            </a:xfrm>
            <a:prstGeom prst="rect">
              <a:avLst/>
            </a:prstGeom>
            <a:noFill/>
            <a:ln w="9525">
              <a:noFill/>
              <a:miter lim="800000"/>
              <a:headEnd/>
              <a:tailEnd/>
            </a:ln>
          </p:spPr>
          <p:txBody>
            <a:bodyPr/>
            <a:lstStyle/>
            <a:p>
              <a:r>
                <a:rPr lang="en-US" sz="1200"/>
                <a:t>I</a:t>
              </a:r>
              <a:endParaRPr lang="en-US"/>
            </a:p>
          </p:txBody>
        </p:sp>
        <p:grpSp>
          <p:nvGrpSpPr>
            <p:cNvPr id="9" name="Group 281"/>
            <p:cNvGrpSpPr>
              <a:grpSpLocks/>
            </p:cNvGrpSpPr>
            <p:nvPr/>
          </p:nvGrpSpPr>
          <p:grpSpPr bwMode="auto">
            <a:xfrm>
              <a:off x="4169" y="2072"/>
              <a:ext cx="328" cy="483"/>
              <a:chOff x="2073" y="3456"/>
              <a:chExt cx="328" cy="483"/>
            </a:xfrm>
          </p:grpSpPr>
          <p:sp>
            <p:nvSpPr>
              <p:cNvPr id="19503" name="Freeform 282"/>
              <p:cNvSpPr>
                <a:spLocks/>
              </p:cNvSpPr>
              <p:nvPr/>
            </p:nvSpPr>
            <p:spPr bwMode="auto">
              <a:xfrm rot="-3065391">
                <a:off x="2228" y="3508"/>
                <a:ext cx="225" cy="121"/>
              </a:xfrm>
              <a:custGeom>
                <a:avLst/>
                <a:gdLst>
                  <a:gd name="T0" fmla="*/ 0 w 1800"/>
                  <a:gd name="T1" fmla="*/ 0 h 180"/>
                  <a:gd name="T2" fmla="*/ 0 w 1800"/>
                  <a:gd name="T3" fmla="*/ 1 h 180"/>
                  <a:gd name="T4" fmla="*/ 0 60000 65536"/>
                  <a:gd name="T5" fmla="*/ 0 60000 65536"/>
                  <a:gd name="T6" fmla="*/ 0 w 1800"/>
                  <a:gd name="T7" fmla="*/ 0 h 180"/>
                  <a:gd name="T8" fmla="*/ 1800 w 1800"/>
                  <a:gd name="T9" fmla="*/ 180 h 180"/>
                </a:gdLst>
                <a:ahLst/>
                <a:cxnLst>
                  <a:cxn ang="T4">
                    <a:pos x="T0" y="T1"/>
                  </a:cxn>
                  <a:cxn ang="T5">
                    <a:pos x="T2" y="T3"/>
                  </a:cxn>
                </a:cxnLst>
                <a:rect l="T6" t="T7" r="T8" b="T9"/>
                <a:pathLst>
                  <a:path w="1800" h="180">
                    <a:moveTo>
                      <a:pt x="0" y="0"/>
                    </a:moveTo>
                    <a:cubicBezTo>
                      <a:pt x="750" y="75"/>
                      <a:pt x="1500" y="150"/>
                      <a:pt x="1800" y="180"/>
                    </a:cubicBezTo>
                  </a:path>
                </a:pathLst>
              </a:custGeom>
              <a:noFill/>
              <a:ln w="28575">
                <a:solidFill>
                  <a:srgbClr val="00CC00"/>
                </a:solidFill>
                <a:round/>
                <a:headEnd type="arrow" w="sm" len="sm"/>
                <a:tailEnd/>
              </a:ln>
            </p:spPr>
            <p:txBody>
              <a:bodyPr/>
              <a:lstStyle/>
              <a:p>
                <a:endParaRPr lang="en-US"/>
              </a:p>
            </p:txBody>
          </p:sp>
          <p:sp>
            <p:nvSpPr>
              <p:cNvPr id="19504" name="Text Box 283"/>
              <p:cNvSpPr txBox="1">
                <a:spLocks noChangeArrowheads="1"/>
              </p:cNvSpPr>
              <p:nvPr/>
            </p:nvSpPr>
            <p:spPr bwMode="auto">
              <a:xfrm>
                <a:off x="2073" y="3579"/>
                <a:ext cx="287" cy="360"/>
              </a:xfrm>
              <a:prstGeom prst="rect">
                <a:avLst/>
              </a:prstGeom>
              <a:noFill/>
              <a:ln w="9525">
                <a:noFill/>
                <a:miter lim="800000"/>
                <a:headEnd/>
                <a:tailEnd/>
              </a:ln>
            </p:spPr>
            <p:txBody>
              <a:bodyPr/>
              <a:lstStyle/>
              <a:p>
                <a:r>
                  <a:rPr lang="en-US" sz="1200"/>
                  <a:t>F</a:t>
                </a:r>
              </a:p>
            </p:txBody>
          </p:sp>
          <p:sp>
            <p:nvSpPr>
              <p:cNvPr id="19505" name="Line 284"/>
              <p:cNvSpPr>
                <a:spLocks noChangeShapeType="1"/>
              </p:cNvSpPr>
              <p:nvPr/>
            </p:nvSpPr>
            <p:spPr bwMode="auto">
              <a:xfrm>
                <a:off x="2112" y="3594"/>
                <a:ext cx="96" cy="0"/>
              </a:xfrm>
              <a:prstGeom prst="line">
                <a:avLst/>
              </a:prstGeom>
              <a:noFill/>
              <a:ln w="9525">
                <a:solidFill>
                  <a:schemeClr val="tx1"/>
                </a:solidFill>
                <a:round/>
                <a:headEnd/>
                <a:tailEnd type="triangle" w="sm" len="sm"/>
              </a:ln>
            </p:spPr>
            <p:txBody>
              <a:bodyPr/>
              <a:lstStyle/>
              <a:p>
                <a:endParaRPr lang="en-US"/>
              </a:p>
            </p:txBody>
          </p:sp>
        </p:grpSp>
        <p:sp>
          <p:nvSpPr>
            <p:cNvPr id="19496" name="Line 285"/>
            <p:cNvSpPr>
              <a:spLocks noChangeShapeType="1"/>
            </p:cNvSpPr>
            <p:nvPr/>
          </p:nvSpPr>
          <p:spPr bwMode="auto">
            <a:xfrm>
              <a:off x="5184" y="1592"/>
              <a:ext cx="1" cy="46"/>
            </a:xfrm>
            <a:prstGeom prst="line">
              <a:avLst/>
            </a:prstGeom>
            <a:noFill/>
            <a:ln w="9525">
              <a:solidFill>
                <a:srgbClr val="000000"/>
              </a:solidFill>
              <a:round/>
              <a:headEnd type="arrow" w="lg" len="lg"/>
              <a:tailEnd/>
            </a:ln>
          </p:spPr>
          <p:txBody>
            <a:bodyPr/>
            <a:lstStyle/>
            <a:p>
              <a:endParaRPr lang="en-US"/>
            </a:p>
          </p:txBody>
        </p:sp>
        <p:sp>
          <p:nvSpPr>
            <p:cNvPr id="19497" name="Line 286"/>
            <p:cNvSpPr>
              <a:spLocks noChangeShapeType="1"/>
            </p:cNvSpPr>
            <p:nvPr/>
          </p:nvSpPr>
          <p:spPr bwMode="auto">
            <a:xfrm rot="10800000">
              <a:off x="3864" y="1368"/>
              <a:ext cx="1" cy="46"/>
            </a:xfrm>
            <a:prstGeom prst="line">
              <a:avLst/>
            </a:prstGeom>
            <a:noFill/>
            <a:ln w="9525">
              <a:solidFill>
                <a:srgbClr val="000000"/>
              </a:solidFill>
              <a:round/>
              <a:headEnd type="arrow" w="lg" len="lg"/>
              <a:tailEnd/>
            </a:ln>
          </p:spPr>
          <p:txBody>
            <a:bodyPr/>
            <a:lstStyle/>
            <a:p>
              <a:endParaRPr lang="en-US"/>
            </a:p>
          </p:txBody>
        </p:sp>
        <p:sp>
          <p:nvSpPr>
            <p:cNvPr id="19498" name="Oval 287"/>
            <p:cNvSpPr>
              <a:spLocks noChangeArrowheads="1"/>
            </p:cNvSpPr>
            <p:nvPr/>
          </p:nvSpPr>
          <p:spPr bwMode="auto">
            <a:xfrm>
              <a:off x="3856" y="1136"/>
              <a:ext cx="23" cy="23"/>
            </a:xfrm>
            <a:prstGeom prst="ellipse">
              <a:avLst/>
            </a:prstGeom>
            <a:solidFill>
              <a:srgbClr val="FFFFFF"/>
            </a:solidFill>
            <a:ln w="9525">
              <a:solidFill>
                <a:srgbClr val="000000"/>
              </a:solidFill>
              <a:round/>
              <a:headEnd/>
              <a:tailEnd/>
            </a:ln>
          </p:spPr>
          <p:txBody>
            <a:bodyPr/>
            <a:lstStyle/>
            <a:p>
              <a:endParaRPr lang="en-US"/>
            </a:p>
          </p:txBody>
        </p:sp>
        <p:sp>
          <p:nvSpPr>
            <p:cNvPr id="19499" name="Oval 288"/>
            <p:cNvSpPr>
              <a:spLocks noChangeArrowheads="1"/>
            </p:cNvSpPr>
            <p:nvPr/>
          </p:nvSpPr>
          <p:spPr bwMode="auto">
            <a:xfrm>
              <a:off x="5176" y="1360"/>
              <a:ext cx="23" cy="23"/>
            </a:xfrm>
            <a:prstGeom prst="ellipse">
              <a:avLst/>
            </a:prstGeom>
            <a:solidFill>
              <a:srgbClr val="FFFFFF"/>
            </a:solidFill>
            <a:ln w="9525">
              <a:solidFill>
                <a:srgbClr val="000000"/>
              </a:solidFill>
              <a:round/>
              <a:headEnd/>
              <a:tailEnd/>
            </a:ln>
          </p:spPr>
          <p:txBody>
            <a:bodyPr/>
            <a:lstStyle/>
            <a:p>
              <a:endParaRPr lang="en-US"/>
            </a:p>
          </p:txBody>
        </p:sp>
        <p:sp>
          <p:nvSpPr>
            <p:cNvPr id="19500" name="Line 291"/>
            <p:cNvSpPr>
              <a:spLocks noChangeShapeType="1"/>
            </p:cNvSpPr>
            <p:nvPr/>
          </p:nvSpPr>
          <p:spPr bwMode="auto">
            <a:xfrm flipV="1">
              <a:off x="5136" y="1328"/>
              <a:ext cx="96" cy="96"/>
            </a:xfrm>
            <a:prstGeom prst="line">
              <a:avLst/>
            </a:prstGeom>
            <a:noFill/>
            <a:ln w="9525">
              <a:solidFill>
                <a:schemeClr val="tx1"/>
              </a:solidFill>
              <a:round/>
              <a:headEnd/>
              <a:tailEnd/>
            </a:ln>
          </p:spPr>
          <p:txBody>
            <a:bodyPr/>
            <a:lstStyle/>
            <a:p>
              <a:endParaRPr lang="en-US"/>
            </a:p>
          </p:txBody>
        </p:sp>
        <p:sp>
          <p:nvSpPr>
            <p:cNvPr id="19501" name="Text Box 293"/>
            <p:cNvSpPr txBox="1">
              <a:spLocks noChangeArrowheads="1"/>
            </p:cNvSpPr>
            <p:nvPr/>
          </p:nvSpPr>
          <p:spPr bwMode="auto">
            <a:xfrm>
              <a:off x="5064" y="1272"/>
              <a:ext cx="288" cy="288"/>
            </a:xfrm>
            <a:prstGeom prst="rect">
              <a:avLst/>
            </a:prstGeom>
            <a:noFill/>
            <a:ln w="9525">
              <a:noFill/>
              <a:miter lim="800000"/>
              <a:headEnd/>
              <a:tailEnd/>
            </a:ln>
          </p:spPr>
          <p:txBody>
            <a:bodyPr/>
            <a:lstStyle/>
            <a:p>
              <a:r>
                <a:rPr lang="en-US" sz="1200"/>
                <a:t>-</a:t>
              </a:r>
              <a:endParaRPr lang="en-US"/>
            </a:p>
          </p:txBody>
        </p:sp>
        <p:sp>
          <p:nvSpPr>
            <p:cNvPr id="19502" name="Text Box 296"/>
            <p:cNvSpPr txBox="1">
              <a:spLocks noChangeArrowheads="1"/>
            </p:cNvSpPr>
            <p:nvPr/>
          </p:nvSpPr>
          <p:spPr bwMode="auto">
            <a:xfrm>
              <a:off x="4152" y="2456"/>
              <a:ext cx="288" cy="287"/>
            </a:xfrm>
            <a:prstGeom prst="rect">
              <a:avLst/>
            </a:prstGeom>
            <a:noFill/>
            <a:ln w="9525">
              <a:noFill/>
              <a:miter lim="800000"/>
              <a:headEnd/>
              <a:tailEnd/>
            </a:ln>
          </p:spPr>
          <p:txBody>
            <a:bodyPr/>
            <a:lstStyle/>
            <a:p>
              <a:r>
                <a:rPr lang="en-US" sz="1200" dirty="0"/>
                <a:t>S</a:t>
              </a:r>
              <a:endParaRPr lang="en-US" dirty="0"/>
            </a:p>
          </p:txBody>
        </p:sp>
      </p:grpSp>
      <p:sp>
        <p:nvSpPr>
          <p:cNvPr id="10541" name="Text Box 301"/>
          <p:cNvSpPr txBox="1">
            <a:spLocks noChangeArrowheads="1"/>
          </p:cNvSpPr>
          <p:nvPr/>
        </p:nvSpPr>
        <p:spPr bwMode="auto">
          <a:xfrm>
            <a:off x="2143125" y="6361188"/>
            <a:ext cx="1476375" cy="461665"/>
          </a:xfrm>
          <a:prstGeom prst="rect">
            <a:avLst/>
          </a:prstGeom>
          <a:noFill/>
          <a:ln w="9525">
            <a:noFill/>
            <a:miter lim="800000"/>
            <a:headEnd/>
            <a:tailEnd/>
          </a:ln>
        </p:spPr>
        <p:txBody>
          <a:bodyPr wrap="square">
            <a:spAutoFit/>
          </a:bodyPr>
          <a:lstStyle/>
          <a:p>
            <a:pPr>
              <a:spcBef>
                <a:spcPct val="50000"/>
              </a:spcBef>
            </a:pP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a:t>
            </a:r>
          </a:p>
        </p:txBody>
      </p:sp>
      <p:sp>
        <p:nvSpPr>
          <p:cNvPr id="10542" name="Text Box 302"/>
          <p:cNvSpPr txBox="1">
            <a:spLocks noChangeArrowheads="1"/>
          </p:cNvSpPr>
          <p:nvPr/>
        </p:nvSpPr>
        <p:spPr bwMode="auto">
          <a:xfrm>
            <a:off x="4987925" y="6207413"/>
            <a:ext cx="1323975" cy="461665"/>
          </a:xfrm>
          <a:prstGeom prst="rect">
            <a:avLst/>
          </a:prstGeom>
          <a:noFill/>
          <a:ln w="9525">
            <a:noFill/>
            <a:miter lim="800000"/>
            <a:headEnd/>
            <a:tailEnd/>
          </a:ln>
        </p:spPr>
        <p:txBody>
          <a:bodyPr wrap="square">
            <a:spAutoFit/>
          </a:bodyPr>
          <a:lstStyle/>
          <a:p>
            <a:pPr>
              <a:spcBef>
                <a:spcPct val="50000"/>
              </a:spcBef>
            </a:pP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b</a:t>
            </a:r>
          </a:p>
        </p:txBody>
      </p:sp>
      <p:sp>
        <p:nvSpPr>
          <p:cNvPr id="155" name="AutoShape 17"/>
          <p:cNvSpPr>
            <a:spLocks noChangeArrowheads="1"/>
          </p:cNvSpPr>
          <p:nvPr/>
        </p:nvSpPr>
        <p:spPr bwMode="gray">
          <a:xfrm>
            <a:off x="1075765" y="675392"/>
            <a:ext cx="11116235" cy="591731"/>
          </a:xfrm>
          <a:prstGeom prst="roundRect">
            <a:avLst>
              <a:gd name="adj" fmla="val 50000"/>
            </a:avLst>
          </a:prstGeom>
          <a:solidFill>
            <a:schemeClr val="accent1">
              <a:lumMod val="20000"/>
              <a:lumOff val="80000"/>
            </a:schemeClr>
          </a:solidFill>
          <a:ln w="38100" cap="rnd" algn="ctr">
            <a:solidFill>
              <a:srgbClr val="00B0F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r>
              <a:rPr lang="en-US" sz="2400" b="1" i="1" dirty="0">
                <a:solidFill>
                  <a:schemeClr val="accent2">
                    <a:lumMod val="75000"/>
                  </a:schemeClr>
                </a:solidFill>
                <a:latin typeface="Times New Roman" pitchFamily="18" charset="0"/>
                <a:cs typeface="Times New Roman" pitchFamily="18" charset="0"/>
              </a:rPr>
              <a:t>1. Hình nào mô tả đúng chiều đường sức từ (hoặc cực) của nam châm trên </a:t>
            </a:r>
            <a:r>
              <a:rPr lang="en-US" sz="2400" b="1" i="1" dirty="0" smtClean="0">
                <a:solidFill>
                  <a:schemeClr val="accent2">
                    <a:lumMod val="75000"/>
                  </a:schemeClr>
                </a:solidFill>
                <a:latin typeface="Times New Roman" pitchFamily="18" charset="0"/>
                <a:cs typeface="Times New Roman" pitchFamily="18" charset="0"/>
              </a:rPr>
              <a:t>hình vẽ </a:t>
            </a:r>
            <a:r>
              <a:rPr lang="en-US" sz="2400" b="1" i="1" dirty="0">
                <a:solidFill>
                  <a:schemeClr val="accent2">
                    <a:lumMod val="75000"/>
                  </a:schemeClr>
                </a:solidFill>
                <a:latin typeface="Times New Roman" pitchFamily="18" charset="0"/>
                <a:cs typeface="Times New Roman" pitchFamily="18" charset="0"/>
              </a:rPr>
              <a:t>?</a:t>
            </a:r>
          </a:p>
        </p:txBody>
      </p:sp>
      <p:sp>
        <p:nvSpPr>
          <p:cNvPr id="152" name="Rectangle 2"/>
          <p:cNvSpPr txBox="1">
            <a:spLocks noChangeArrowheads="1"/>
          </p:cNvSpPr>
          <p:nvPr/>
        </p:nvSpPr>
        <p:spPr>
          <a:xfrm>
            <a:off x="4617174" y="48440"/>
            <a:ext cx="2910718" cy="514350"/>
          </a:xfrm>
          <a:prstGeom prst="roundRect">
            <a:avLst/>
          </a:prstGeom>
          <a:solidFill>
            <a:schemeClr val="accent1">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LUYỆN TẬP</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3195945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wd">
                                    <p:tmPct val="10000"/>
                                  </p:iterate>
                                  <p:childTnLst>
                                    <p:set>
                                      <p:cBhvr override="childStyle">
                                        <p:cTn id="6" dur="500" fill="hold"/>
                                        <p:tgtEl>
                                          <p:spTgt spid="10541"/>
                                        </p:tgtEl>
                                        <p:attrNameLst>
                                          <p:attrName>style.color</p:attrName>
                                        </p:attrNameLst>
                                      </p:cBhvr>
                                      <p:to>
                                        <p:clrVal>
                                          <a:srgbClr val="F82626"/>
                                        </p:clrVal>
                                      </p:to>
                                    </p:set>
                                    <p:set>
                                      <p:cBhvr>
                                        <p:cTn id="7" dur="500" fill="hold"/>
                                        <p:tgtEl>
                                          <p:spTgt spid="10541"/>
                                        </p:tgtEl>
                                        <p:attrNameLst>
                                          <p:attrName>fillcolor</p:attrName>
                                        </p:attrNameLst>
                                      </p:cBhvr>
                                      <p:to>
                                        <p:clrVal>
                                          <a:srgbClr val="F82626"/>
                                        </p:clrVal>
                                      </p:to>
                                    </p:set>
                                    <p:set>
                                      <p:cBhvr>
                                        <p:cTn id="8" dur="500" fill="hold"/>
                                        <p:tgtEl>
                                          <p:spTgt spid="10541"/>
                                        </p:tgtEl>
                                        <p:attrNameLst>
                                          <p:attrName>fill.type</p:attrName>
                                        </p:attrNameLst>
                                      </p:cBhvr>
                                      <p:to>
                                        <p:strVal val="solid"/>
                                      </p:to>
                                    </p:set>
                                  </p:childTnLst>
                                </p:cTn>
                              </p:par>
                            </p:childTnLst>
                          </p:cTn>
                        </p:par>
                        <p:par>
                          <p:cTn id="9" fill="hold">
                            <p:stCondLst>
                              <p:cond delay="550"/>
                            </p:stCondLst>
                            <p:childTnLst>
                              <p:par>
                                <p:cTn id="10" presetID="26" presetClass="emph" presetSubtype="0" repeatCount="10000" fill="hold" grpId="1" nodeType="afterEffect">
                                  <p:stCondLst>
                                    <p:cond delay="0"/>
                                  </p:stCondLst>
                                  <p:iterate type="wd">
                                    <p:tmPct val="0"/>
                                  </p:iterate>
                                  <p:childTnLst>
                                    <p:animEffect transition="out" filter="fade">
                                      <p:cBhvr>
                                        <p:cTn id="11" dur="500" tmFilter="0, 0; .2, .5; .8, .5; 1, 0"/>
                                        <p:tgtEl>
                                          <p:spTgt spid="10541"/>
                                        </p:tgtEl>
                                      </p:cBhvr>
                                    </p:animEffect>
                                    <p:animScale>
                                      <p:cBhvr>
                                        <p:cTn id="12" dur="250" autoRev="1" fill="hold"/>
                                        <p:tgtEl>
                                          <p:spTgt spid="105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1" grpId="0"/>
      <p:bldP spid="1054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599408" y="3029745"/>
            <a:ext cx="928687" cy="1555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3" name="Rectangle 63"/>
          <p:cNvSpPr>
            <a:spLocks noChangeArrowheads="1"/>
          </p:cNvSpPr>
          <p:nvPr/>
        </p:nvSpPr>
        <p:spPr bwMode="gray">
          <a:xfrm rot="5400000">
            <a:off x="1599408" y="1886745"/>
            <a:ext cx="928687" cy="1555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4" name="Rectangle 63"/>
          <p:cNvSpPr>
            <a:spLocks noChangeArrowheads="1"/>
          </p:cNvSpPr>
          <p:nvPr/>
        </p:nvSpPr>
        <p:spPr bwMode="gray">
          <a:xfrm rot="5400000">
            <a:off x="1599407" y="4244182"/>
            <a:ext cx="928688" cy="1555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5" name="Rectangle 63"/>
          <p:cNvSpPr>
            <a:spLocks noChangeArrowheads="1"/>
          </p:cNvSpPr>
          <p:nvPr/>
        </p:nvSpPr>
        <p:spPr bwMode="gray">
          <a:xfrm rot="5400000">
            <a:off x="1599408" y="5458620"/>
            <a:ext cx="928687" cy="1555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nvGrpSpPr>
          <p:cNvPr id="2" name="Group 74"/>
          <p:cNvGrpSpPr>
            <a:grpSpLocks/>
          </p:cNvGrpSpPr>
          <p:nvPr/>
        </p:nvGrpSpPr>
        <p:grpSpPr bwMode="auto">
          <a:xfrm rot="5400000">
            <a:off x="1857608" y="2141330"/>
            <a:ext cx="446309" cy="735648"/>
            <a:chOff x="1872" y="1063"/>
            <a:chExt cx="2015" cy="3137"/>
          </a:xfrm>
        </p:grpSpPr>
        <p:sp>
          <p:nvSpPr>
            <p:cNvPr id="8267" name="AutoShape 75"/>
            <p:cNvSpPr>
              <a:spLocks noChangeArrowheads="1"/>
            </p:cNvSpPr>
            <p:nvPr/>
          </p:nvSpPr>
          <p:spPr bwMode="gray">
            <a:xfrm rot="16200000" flipH="1">
              <a:off x="1820" y="2404"/>
              <a:ext cx="311"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68" name="AutoShape 76"/>
            <p:cNvSpPr>
              <a:spLocks noChangeArrowheads="1"/>
            </p:cNvSpPr>
            <p:nvPr/>
          </p:nvSpPr>
          <p:spPr bwMode="gray">
            <a:xfrm rot="5400000" flipH="1">
              <a:off x="3630" y="2421"/>
              <a:ext cx="30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69" name="AutoShape 77"/>
            <p:cNvSpPr>
              <a:spLocks noChangeArrowheads="1"/>
            </p:cNvSpPr>
            <p:nvPr/>
          </p:nvSpPr>
          <p:spPr bwMode="gray">
            <a:xfrm rot="10800000" flipH="1">
              <a:off x="2725" y="3320"/>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9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9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72" name="Oval 80"/>
            <p:cNvSpPr>
              <a:spLocks noChangeArrowheads="1"/>
            </p:cNvSpPr>
            <p:nvPr/>
          </p:nvSpPr>
          <p:spPr bwMode="gray">
            <a:xfrm>
              <a:off x="2296" y="1475"/>
              <a:ext cx="1173" cy="22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98" name="Oval 81"/>
            <p:cNvSpPr>
              <a:spLocks noChangeArrowheads="1"/>
            </p:cNvSpPr>
            <p:nvPr/>
          </p:nvSpPr>
          <p:spPr bwMode="gray">
            <a:xfrm>
              <a:off x="2299" y="1063"/>
              <a:ext cx="1173" cy="313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74" name="Oval 82"/>
            <p:cNvSpPr>
              <a:spLocks noChangeArrowheads="1"/>
            </p:cNvSpPr>
            <p:nvPr/>
          </p:nvSpPr>
          <p:spPr bwMode="gray">
            <a:xfrm>
              <a:off x="2338" y="1475"/>
              <a:ext cx="1097" cy="22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600" name="Oval 83"/>
            <p:cNvSpPr>
              <a:spLocks noChangeArrowheads="1"/>
            </p:cNvSpPr>
            <p:nvPr/>
          </p:nvSpPr>
          <p:spPr bwMode="gray">
            <a:xfrm>
              <a:off x="2337" y="1063"/>
              <a:ext cx="1096" cy="313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3" name="Group 5"/>
          <p:cNvGrpSpPr>
            <a:grpSpLocks/>
          </p:cNvGrpSpPr>
          <p:nvPr/>
        </p:nvGrpSpPr>
        <p:grpSpPr bwMode="auto">
          <a:xfrm>
            <a:off x="2405063" y="2187575"/>
            <a:ext cx="9257721" cy="708024"/>
            <a:chOff x="384" y="1333"/>
            <a:chExt cx="3116" cy="446"/>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20588" name="AutoShape 7"/>
            <p:cNvSpPr>
              <a:spLocks noChangeArrowheads="1"/>
            </p:cNvSpPr>
            <p:nvPr/>
          </p:nvSpPr>
          <p:spPr bwMode="gray">
            <a:xfrm>
              <a:off x="448" y="1379"/>
              <a:ext cx="202"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vi-VN"/>
            </a:p>
          </p:txBody>
        </p:sp>
        <p:sp>
          <p:nvSpPr>
            <p:cNvPr id="8201" name="Text Box 9"/>
            <p:cNvSpPr txBox="1">
              <a:spLocks noChangeArrowheads="1"/>
            </p:cNvSpPr>
            <p:nvPr/>
          </p:nvSpPr>
          <p:spPr bwMode="gray">
            <a:xfrm>
              <a:off x="478" y="1407"/>
              <a:ext cx="158" cy="233"/>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a:defRPr/>
              </a:pPr>
              <a:r>
                <a:rPr lang="en-US" b="1" dirty="0">
                  <a:solidFill>
                    <a:srgbClr val="FF0000"/>
                  </a:solidFill>
                  <a:effectLst>
                    <a:outerShdw blurRad="38100" dist="38100" dir="2700000" algn="tl">
                      <a:srgbClr val="C0C0C0"/>
                    </a:outerShdw>
                  </a:effectLst>
                </a:rPr>
                <a:t>A</a:t>
              </a:r>
            </a:p>
          </p:txBody>
        </p:sp>
        <p:sp>
          <p:nvSpPr>
            <p:cNvPr id="20591" name="Text Box 10"/>
            <p:cNvSpPr txBox="1">
              <a:spLocks noChangeArrowheads="1"/>
            </p:cNvSpPr>
            <p:nvPr/>
          </p:nvSpPr>
          <p:spPr bwMode="gray">
            <a:xfrm>
              <a:off x="650" y="1333"/>
              <a:ext cx="285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altLang="vi-VN" sz="2000" b="1" dirty="0">
                  <a:latin typeface="Times New Roman" panose="02020603050405020304" pitchFamily="18" charset="0"/>
                </a:rPr>
                <a:t>Khi cho dòng điện chạy qua đoạn dây dẫn đặt trong từ trường và song song với các đường sức từ thì thì có lực  điện từ tác dụng lên đoạn dây dẫn đó.</a:t>
              </a:r>
            </a:p>
          </p:txBody>
        </p:sp>
      </p:grpSp>
      <p:sp>
        <p:nvSpPr>
          <p:cNvPr id="8209" name="AutoShape 17"/>
          <p:cNvSpPr>
            <a:spLocks noChangeArrowheads="1"/>
          </p:cNvSpPr>
          <p:nvPr/>
        </p:nvSpPr>
        <p:spPr bwMode="gray">
          <a:xfrm>
            <a:off x="1347538" y="767565"/>
            <a:ext cx="10157356" cy="823862"/>
          </a:xfrm>
          <a:prstGeom prst="roundRect">
            <a:avLst>
              <a:gd name="adj" fmla="val 50000"/>
            </a:avLst>
          </a:prstGeom>
          <a:solidFill>
            <a:schemeClr val="accent1">
              <a:lumMod val="20000"/>
              <a:lumOff val="80000"/>
            </a:schemeClr>
          </a:solidFill>
          <a:ln w="38100" cap="rnd" algn="ctr">
            <a:solidFill>
              <a:srgbClr val="00B0F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r>
              <a:rPr lang="en-US" sz="2400" b="1" i="1" dirty="0">
                <a:solidFill>
                  <a:schemeClr val="accent2">
                    <a:lumMod val="75000"/>
                  </a:schemeClr>
                </a:solidFill>
                <a:latin typeface="Times New Roman" pitchFamily="18" charset="0"/>
                <a:cs typeface="Times New Roman" pitchFamily="18" charset="0"/>
              </a:rPr>
              <a:t>2. </a:t>
            </a:r>
            <a:r>
              <a:rPr lang="en-US" altLang="vi-VN" sz="2400" b="1" dirty="0" err="1">
                <a:solidFill>
                  <a:schemeClr val="accent2">
                    <a:lumMod val="75000"/>
                  </a:schemeClr>
                </a:solidFill>
                <a:latin typeface="Times New Roman" panose="02020603050405020304" pitchFamily="18" charset="0"/>
              </a:rPr>
              <a:t>Điều</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nào</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sau</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đây</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là</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đúng</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khi</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nói</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về</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tác</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dụng</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của</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từ</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trường</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lên</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dây</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dẫn</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có</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dòng</a:t>
            </a:r>
            <a:r>
              <a:rPr lang="en-US" altLang="vi-VN" sz="2400" b="1" dirty="0">
                <a:solidFill>
                  <a:schemeClr val="accent2">
                    <a:lumMod val="75000"/>
                  </a:schemeClr>
                </a:solidFill>
                <a:latin typeface="Times New Roman" panose="02020603050405020304" pitchFamily="18" charset="0"/>
              </a:rPr>
              <a:t> </a:t>
            </a:r>
            <a:r>
              <a:rPr lang="en-US" altLang="vi-VN" sz="2400" b="1" dirty="0" err="1">
                <a:solidFill>
                  <a:schemeClr val="accent2">
                    <a:lumMod val="75000"/>
                  </a:schemeClr>
                </a:solidFill>
                <a:latin typeface="Times New Roman" panose="02020603050405020304" pitchFamily="18" charset="0"/>
              </a:rPr>
              <a:t>điện</a:t>
            </a:r>
            <a:r>
              <a:rPr lang="en-US" altLang="vi-VN" sz="2400" b="1" dirty="0">
                <a:solidFill>
                  <a:schemeClr val="accent2">
                    <a:lumMod val="75000"/>
                  </a:schemeClr>
                </a:solidFill>
                <a:latin typeface="Times New Roman" panose="02020603050405020304" pitchFamily="18" charset="0"/>
              </a:rPr>
              <a:t> ?</a:t>
            </a:r>
          </a:p>
        </p:txBody>
      </p:sp>
      <p:sp>
        <p:nvSpPr>
          <p:cNvPr id="8210" name="Rectangle 18"/>
          <p:cNvSpPr>
            <a:spLocks noChangeArrowheads="1"/>
          </p:cNvSpPr>
          <p:nvPr/>
        </p:nvSpPr>
        <p:spPr bwMode="auto">
          <a:xfrm>
            <a:off x="2466976" y="2135188"/>
            <a:ext cx="9137836"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sp>
        <p:nvSpPr>
          <p:cNvPr id="8212" name="Rectangle 20"/>
          <p:cNvSpPr>
            <a:spLocks noChangeArrowheads="1"/>
          </p:cNvSpPr>
          <p:nvPr/>
        </p:nvSpPr>
        <p:spPr bwMode="auto">
          <a:xfrm>
            <a:off x="2466976" y="3286125"/>
            <a:ext cx="9137836"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grpSp>
        <p:nvGrpSpPr>
          <p:cNvPr id="4" name="Group 27"/>
          <p:cNvGrpSpPr>
            <a:grpSpLocks/>
          </p:cNvGrpSpPr>
          <p:nvPr/>
        </p:nvGrpSpPr>
        <p:grpSpPr bwMode="auto">
          <a:xfrm rot="5400000">
            <a:off x="1534319" y="1989932"/>
            <a:ext cx="992188" cy="1012825"/>
            <a:chOff x="1872" y="1824"/>
            <a:chExt cx="2014" cy="1821"/>
          </a:xfrm>
        </p:grpSpPr>
        <p:sp>
          <p:nvSpPr>
            <p:cNvPr id="8220" name="AutoShape 28"/>
            <p:cNvSpPr>
              <a:spLocks noChangeArrowheads="1"/>
            </p:cNvSpPr>
            <p:nvPr/>
          </p:nvSpPr>
          <p:spPr bwMode="gray">
            <a:xfrm rot="16200000" flipH="1">
              <a:off x="1821" y="255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21" name="AutoShape 29"/>
            <p:cNvSpPr>
              <a:spLocks noChangeArrowheads="1"/>
            </p:cNvSpPr>
            <p:nvPr/>
          </p:nvSpPr>
          <p:spPr bwMode="gray">
            <a:xfrm rot="5400000" flipH="1">
              <a:off x="3629" y="252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22" name="AutoShape 30"/>
            <p:cNvSpPr>
              <a:spLocks noChangeArrowheads="1"/>
            </p:cNvSpPr>
            <p:nvPr/>
          </p:nvSpPr>
          <p:spPr bwMode="gray">
            <a:xfrm rot="10800000" flipH="1">
              <a:off x="2726" y="3439"/>
              <a:ext cx="306"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81"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82"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25" name="Oval 33"/>
            <p:cNvSpPr>
              <a:spLocks noChangeArrowheads="1"/>
            </p:cNvSpPr>
            <p:nvPr/>
          </p:nvSpPr>
          <p:spPr bwMode="gray">
            <a:xfrm>
              <a:off x="2621" y="2165"/>
              <a:ext cx="527" cy="9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84" name="Oval 34"/>
            <p:cNvSpPr>
              <a:spLocks noChangeArrowheads="1"/>
            </p:cNvSpPr>
            <p:nvPr/>
          </p:nvSpPr>
          <p:spPr bwMode="gray">
            <a:xfrm>
              <a:off x="2621" y="1971"/>
              <a:ext cx="527" cy="132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27" name="Oval 35"/>
            <p:cNvSpPr>
              <a:spLocks noChangeArrowheads="1"/>
            </p:cNvSpPr>
            <p:nvPr/>
          </p:nvSpPr>
          <p:spPr bwMode="gray">
            <a:xfrm>
              <a:off x="2336" y="2165"/>
              <a:ext cx="1096" cy="9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586" name="Oval 36"/>
            <p:cNvSpPr>
              <a:spLocks noChangeArrowheads="1"/>
            </p:cNvSpPr>
            <p:nvPr/>
          </p:nvSpPr>
          <p:spPr bwMode="gray">
            <a:xfrm>
              <a:off x="2337" y="1971"/>
              <a:ext cx="1096" cy="132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5" name="Group 74"/>
          <p:cNvGrpSpPr>
            <a:grpSpLocks/>
          </p:cNvGrpSpPr>
          <p:nvPr/>
        </p:nvGrpSpPr>
        <p:grpSpPr bwMode="auto">
          <a:xfrm rot="5400000">
            <a:off x="1857607" y="3355768"/>
            <a:ext cx="446308" cy="735648"/>
            <a:chOff x="1872" y="1063"/>
            <a:chExt cx="2015" cy="3137"/>
          </a:xfrm>
        </p:grpSpPr>
        <p:sp>
          <p:nvSpPr>
            <p:cNvPr id="94" name="AutoShape 75"/>
            <p:cNvSpPr>
              <a:spLocks noChangeArrowheads="1"/>
            </p:cNvSpPr>
            <p:nvPr/>
          </p:nvSpPr>
          <p:spPr bwMode="gray">
            <a:xfrm rot="16200000" flipH="1">
              <a:off x="1820" y="2404"/>
              <a:ext cx="311"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95" name="AutoShape 76"/>
            <p:cNvSpPr>
              <a:spLocks noChangeArrowheads="1"/>
            </p:cNvSpPr>
            <p:nvPr/>
          </p:nvSpPr>
          <p:spPr bwMode="gray">
            <a:xfrm rot="5400000" flipH="1">
              <a:off x="3630" y="2421"/>
              <a:ext cx="30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96" name="AutoShape 77"/>
            <p:cNvSpPr>
              <a:spLocks noChangeArrowheads="1"/>
            </p:cNvSpPr>
            <p:nvPr/>
          </p:nvSpPr>
          <p:spPr bwMode="gray">
            <a:xfrm rot="10800000" flipH="1">
              <a:off x="2725" y="3320"/>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7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7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99" name="Oval 80"/>
            <p:cNvSpPr>
              <a:spLocks noChangeArrowheads="1"/>
            </p:cNvSpPr>
            <p:nvPr/>
          </p:nvSpPr>
          <p:spPr bwMode="gray">
            <a:xfrm>
              <a:off x="2296" y="1475"/>
              <a:ext cx="1173" cy="22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75" name="Oval 81"/>
            <p:cNvSpPr>
              <a:spLocks noChangeArrowheads="1"/>
            </p:cNvSpPr>
            <p:nvPr/>
          </p:nvSpPr>
          <p:spPr bwMode="gray">
            <a:xfrm>
              <a:off x="2299" y="1063"/>
              <a:ext cx="1173" cy="313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1" name="Oval 82"/>
            <p:cNvSpPr>
              <a:spLocks noChangeArrowheads="1"/>
            </p:cNvSpPr>
            <p:nvPr/>
          </p:nvSpPr>
          <p:spPr bwMode="gray">
            <a:xfrm>
              <a:off x="2338" y="1475"/>
              <a:ext cx="1097" cy="22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577" name="Oval 83"/>
            <p:cNvSpPr>
              <a:spLocks noChangeArrowheads="1"/>
            </p:cNvSpPr>
            <p:nvPr/>
          </p:nvSpPr>
          <p:spPr bwMode="gray">
            <a:xfrm>
              <a:off x="2337" y="1063"/>
              <a:ext cx="1096" cy="313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6" name="Group 74"/>
          <p:cNvGrpSpPr>
            <a:grpSpLocks/>
          </p:cNvGrpSpPr>
          <p:nvPr/>
        </p:nvGrpSpPr>
        <p:grpSpPr bwMode="auto">
          <a:xfrm rot="5400000">
            <a:off x="1857607" y="4552743"/>
            <a:ext cx="446308" cy="735648"/>
            <a:chOff x="1872" y="1063"/>
            <a:chExt cx="2015" cy="3137"/>
          </a:xfrm>
        </p:grpSpPr>
        <p:sp>
          <p:nvSpPr>
            <p:cNvPr id="107" name="AutoShape 75"/>
            <p:cNvSpPr>
              <a:spLocks noChangeArrowheads="1"/>
            </p:cNvSpPr>
            <p:nvPr/>
          </p:nvSpPr>
          <p:spPr bwMode="gray">
            <a:xfrm rot="16200000" flipH="1">
              <a:off x="1820" y="2404"/>
              <a:ext cx="311"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08" name="AutoShape 76"/>
            <p:cNvSpPr>
              <a:spLocks noChangeArrowheads="1"/>
            </p:cNvSpPr>
            <p:nvPr/>
          </p:nvSpPr>
          <p:spPr bwMode="gray">
            <a:xfrm rot="5400000" flipH="1">
              <a:off x="3630" y="2421"/>
              <a:ext cx="30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09" name="AutoShape 77"/>
            <p:cNvSpPr>
              <a:spLocks noChangeArrowheads="1"/>
            </p:cNvSpPr>
            <p:nvPr/>
          </p:nvSpPr>
          <p:spPr bwMode="gray">
            <a:xfrm rot="10800000" flipH="1">
              <a:off x="2725" y="3320"/>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6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6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12" name="Oval 80"/>
            <p:cNvSpPr>
              <a:spLocks noChangeArrowheads="1"/>
            </p:cNvSpPr>
            <p:nvPr/>
          </p:nvSpPr>
          <p:spPr bwMode="gray">
            <a:xfrm>
              <a:off x="2296" y="1475"/>
              <a:ext cx="1173" cy="22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66" name="Oval 81"/>
            <p:cNvSpPr>
              <a:spLocks noChangeArrowheads="1"/>
            </p:cNvSpPr>
            <p:nvPr/>
          </p:nvSpPr>
          <p:spPr bwMode="gray">
            <a:xfrm>
              <a:off x="2299" y="1063"/>
              <a:ext cx="1173" cy="313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14" name="Oval 82"/>
            <p:cNvSpPr>
              <a:spLocks noChangeArrowheads="1"/>
            </p:cNvSpPr>
            <p:nvPr/>
          </p:nvSpPr>
          <p:spPr bwMode="gray">
            <a:xfrm>
              <a:off x="2338" y="1475"/>
              <a:ext cx="1097" cy="22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568" name="Oval 83"/>
            <p:cNvSpPr>
              <a:spLocks noChangeArrowheads="1"/>
            </p:cNvSpPr>
            <p:nvPr/>
          </p:nvSpPr>
          <p:spPr bwMode="gray">
            <a:xfrm>
              <a:off x="2337" y="1063"/>
              <a:ext cx="1096" cy="313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7" name="Group 74"/>
          <p:cNvGrpSpPr>
            <a:grpSpLocks/>
          </p:cNvGrpSpPr>
          <p:nvPr/>
        </p:nvGrpSpPr>
        <p:grpSpPr bwMode="auto">
          <a:xfrm rot="5400000">
            <a:off x="1857607" y="5695743"/>
            <a:ext cx="446308" cy="735648"/>
            <a:chOff x="1872" y="1063"/>
            <a:chExt cx="2015" cy="3137"/>
          </a:xfrm>
        </p:grpSpPr>
        <p:sp>
          <p:nvSpPr>
            <p:cNvPr id="117" name="AutoShape 75"/>
            <p:cNvSpPr>
              <a:spLocks noChangeArrowheads="1"/>
            </p:cNvSpPr>
            <p:nvPr/>
          </p:nvSpPr>
          <p:spPr bwMode="gray">
            <a:xfrm rot="16200000" flipH="1">
              <a:off x="1820" y="2404"/>
              <a:ext cx="311"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18" name="AutoShape 76"/>
            <p:cNvSpPr>
              <a:spLocks noChangeArrowheads="1"/>
            </p:cNvSpPr>
            <p:nvPr/>
          </p:nvSpPr>
          <p:spPr bwMode="gray">
            <a:xfrm rot="5400000" flipH="1">
              <a:off x="3630" y="2421"/>
              <a:ext cx="30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19" name="AutoShape 77"/>
            <p:cNvSpPr>
              <a:spLocks noChangeArrowheads="1"/>
            </p:cNvSpPr>
            <p:nvPr/>
          </p:nvSpPr>
          <p:spPr bwMode="gray">
            <a:xfrm rot="10800000" flipH="1">
              <a:off x="2725" y="3320"/>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5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5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22" name="Oval 80"/>
            <p:cNvSpPr>
              <a:spLocks noChangeArrowheads="1"/>
            </p:cNvSpPr>
            <p:nvPr/>
          </p:nvSpPr>
          <p:spPr bwMode="gray">
            <a:xfrm>
              <a:off x="2296" y="1475"/>
              <a:ext cx="1173" cy="22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57" name="Oval 81"/>
            <p:cNvSpPr>
              <a:spLocks noChangeArrowheads="1"/>
            </p:cNvSpPr>
            <p:nvPr/>
          </p:nvSpPr>
          <p:spPr bwMode="gray">
            <a:xfrm>
              <a:off x="2299" y="1063"/>
              <a:ext cx="1173" cy="313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24" name="Oval 82"/>
            <p:cNvSpPr>
              <a:spLocks noChangeArrowheads="1"/>
            </p:cNvSpPr>
            <p:nvPr/>
          </p:nvSpPr>
          <p:spPr bwMode="gray">
            <a:xfrm>
              <a:off x="2338" y="1475"/>
              <a:ext cx="1097" cy="22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559" name="Oval 83"/>
            <p:cNvSpPr>
              <a:spLocks noChangeArrowheads="1"/>
            </p:cNvSpPr>
            <p:nvPr/>
          </p:nvSpPr>
          <p:spPr bwMode="gray">
            <a:xfrm>
              <a:off x="2337" y="1063"/>
              <a:ext cx="1096" cy="313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8" name="Group 11"/>
          <p:cNvGrpSpPr>
            <a:grpSpLocks/>
          </p:cNvGrpSpPr>
          <p:nvPr/>
        </p:nvGrpSpPr>
        <p:grpSpPr bwMode="auto">
          <a:xfrm>
            <a:off x="2546350" y="3275012"/>
            <a:ext cx="9016588" cy="708025"/>
            <a:chOff x="508" y="2111"/>
            <a:chExt cx="3093" cy="446"/>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8205" name="AutoShape 13"/>
            <p:cNvSpPr>
              <a:spLocks noChangeArrowheads="1"/>
            </p:cNvSpPr>
            <p:nvPr/>
          </p:nvSpPr>
          <p:spPr bwMode="gray">
            <a:xfrm>
              <a:off x="519" y="2181"/>
              <a:ext cx="217"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8207" name="Text Box 15"/>
            <p:cNvSpPr txBox="1">
              <a:spLocks noChangeArrowheads="1"/>
            </p:cNvSpPr>
            <p:nvPr/>
          </p:nvSpPr>
          <p:spPr bwMode="gray">
            <a:xfrm>
              <a:off x="589" y="2224"/>
              <a:ext cx="98" cy="233"/>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a:defRPr/>
              </a:pPr>
              <a:r>
                <a:rPr lang="en-US" b="1" dirty="0">
                  <a:solidFill>
                    <a:srgbClr val="FF0000"/>
                  </a:solidFill>
                  <a:effectLst>
                    <a:outerShdw blurRad="38100" dist="38100" dir="2700000" algn="tl">
                      <a:srgbClr val="C0C0C0"/>
                    </a:outerShdw>
                  </a:effectLst>
                </a:rPr>
                <a:t>B</a:t>
              </a:r>
            </a:p>
          </p:txBody>
        </p:sp>
        <p:sp>
          <p:nvSpPr>
            <p:cNvPr id="20550" name="Text Box 16"/>
            <p:cNvSpPr txBox="1">
              <a:spLocks noChangeArrowheads="1"/>
            </p:cNvSpPr>
            <p:nvPr/>
          </p:nvSpPr>
          <p:spPr bwMode="gray">
            <a:xfrm>
              <a:off x="765" y="2111"/>
              <a:ext cx="283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vi-VN" sz="2000" b="1" dirty="0">
                  <a:latin typeface="Times New Roman" panose="02020603050405020304" pitchFamily="18" charset="0"/>
                </a:rPr>
                <a:t>Khi cho dòng điện chạy qua dây dẫn đặt trong từ trường và cắt các đường sức từ thì có lực điện từ tác dụng lên đoạn dây dẫn đó.</a:t>
              </a:r>
            </a:p>
          </p:txBody>
        </p:sp>
      </p:grpSp>
      <p:grpSp>
        <p:nvGrpSpPr>
          <p:cNvPr id="9" name="Group 37"/>
          <p:cNvGrpSpPr>
            <a:grpSpLocks/>
          </p:cNvGrpSpPr>
          <p:nvPr/>
        </p:nvGrpSpPr>
        <p:grpSpPr bwMode="auto">
          <a:xfrm rot="5400000">
            <a:off x="1566070" y="3204370"/>
            <a:ext cx="992187" cy="1012825"/>
            <a:chOff x="1872" y="1824"/>
            <a:chExt cx="2014" cy="1821"/>
          </a:xfrm>
        </p:grpSpPr>
        <p:sp>
          <p:nvSpPr>
            <p:cNvPr id="8230" name="AutoShape 38"/>
            <p:cNvSpPr>
              <a:spLocks noChangeArrowheads="1"/>
            </p:cNvSpPr>
            <p:nvPr/>
          </p:nvSpPr>
          <p:spPr bwMode="gray">
            <a:xfrm rot="16200000" flipH="1">
              <a:off x="1821" y="255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31" name="AutoShape 39"/>
            <p:cNvSpPr>
              <a:spLocks noChangeArrowheads="1"/>
            </p:cNvSpPr>
            <p:nvPr/>
          </p:nvSpPr>
          <p:spPr bwMode="gray">
            <a:xfrm rot="5400000" flipH="1">
              <a:off x="3629" y="252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32" name="AutoShape 40"/>
            <p:cNvSpPr>
              <a:spLocks noChangeArrowheads="1"/>
            </p:cNvSpPr>
            <p:nvPr/>
          </p:nvSpPr>
          <p:spPr bwMode="gray">
            <a:xfrm rot="10800000" flipH="1">
              <a:off x="2726" y="3439"/>
              <a:ext cx="306"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4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4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35" name="Oval 43"/>
            <p:cNvSpPr>
              <a:spLocks noChangeArrowheads="1"/>
            </p:cNvSpPr>
            <p:nvPr/>
          </p:nvSpPr>
          <p:spPr bwMode="gray">
            <a:xfrm>
              <a:off x="2621" y="2165"/>
              <a:ext cx="527" cy="9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43" name="Oval 44"/>
            <p:cNvSpPr>
              <a:spLocks noChangeArrowheads="1"/>
            </p:cNvSpPr>
            <p:nvPr/>
          </p:nvSpPr>
          <p:spPr bwMode="gray">
            <a:xfrm>
              <a:off x="2621" y="1971"/>
              <a:ext cx="527" cy="132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37" name="Oval 45"/>
            <p:cNvSpPr>
              <a:spLocks noChangeArrowheads="1"/>
            </p:cNvSpPr>
            <p:nvPr/>
          </p:nvSpPr>
          <p:spPr bwMode="gray">
            <a:xfrm>
              <a:off x="2336" y="2165"/>
              <a:ext cx="1096" cy="9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545" name="Oval 46"/>
            <p:cNvSpPr>
              <a:spLocks noChangeArrowheads="1"/>
            </p:cNvSpPr>
            <p:nvPr/>
          </p:nvSpPr>
          <p:spPr bwMode="gray">
            <a:xfrm>
              <a:off x="2337" y="1971"/>
              <a:ext cx="1096" cy="132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10" name="Group 27"/>
          <p:cNvGrpSpPr>
            <a:grpSpLocks/>
          </p:cNvGrpSpPr>
          <p:nvPr/>
        </p:nvGrpSpPr>
        <p:grpSpPr bwMode="auto">
          <a:xfrm rot="5400000">
            <a:off x="1534320" y="4426745"/>
            <a:ext cx="992187" cy="1012825"/>
            <a:chOff x="1872" y="1824"/>
            <a:chExt cx="2014" cy="1821"/>
          </a:xfrm>
        </p:grpSpPr>
        <p:sp>
          <p:nvSpPr>
            <p:cNvPr id="133" name="AutoShape 28"/>
            <p:cNvSpPr>
              <a:spLocks noChangeArrowheads="1"/>
            </p:cNvSpPr>
            <p:nvPr/>
          </p:nvSpPr>
          <p:spPr bwMode="gray">
            <a:xfrm rot="16200000" flipH="1">
              <a:off x="1821" y="255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34" name="AutoShape 29"/>
            <p:cNvSpPr>
              <a:spLocks noChangeArrowheads="1"/>
            </p:cNvSpPr>
            <p:nvPr/>
          </p:nvSpPr>
          <p:spPr bwMode="gray">
            <a:xfrm rot="5400000" flipH="1">
              <a:off x="3629" y="252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35" name="AutoShape 30"/>
            <p:cNvSpPr>
              <a:spLocks noChangeArrowheads="1"/>
            </p:cNvSpPr>
            <p:nvPr/>
          </p:nvSpPr>
          <p:spPr bwMode="gray">
            <a:xfrm rot="10800000" flipH="1">
              <a:off x="2726" y="3439"/>
              <a:ext cx="306"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31"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32"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38" name="Oval 33"/>
            <p:cNvSpPr>
              <a:spLocks noChangeArrowheads="1"/>
            </p:cNvSpPr>
            <p:nvPr/>
          </p:nvSpPr>
          <p:spPr bwMode="gray">
            <a:xfrm>
              <a:off x="2621" y="2165"/>
              <a:ext cx="527" cy="9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34" name="Oval 34"/>
            <p:cNvSpPr>
              <a:spLocks noChangeArrowheads="1"/>
            </p:cNvSpPr>
            <p:nvPr/>
          </p:nvSpPr>
          <p:spPr bwMode="gray">
            <a:xfrm>
              <a:off x="2621" y="1971"/>
              <a:ext cx="527" cy="132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40" name="Oval 35"/>
            <p:cNvSpPr>
              <a:spLocks noChangeArrowheads="1"/>
            </p:cNvSpPr>
            <p:nvPr/>
          </p:nvSpPr>
          <p:spPr bwMode="gray">
            <a:xfrm>
              <a:off x="2336" y="2165"/>
              <a:ext cx="1096" cy="9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536" name="Oval 36"/>
            <p:cNvSpPr>
              <a:spLocks noChangeArrowheads="1"/>
            </p:cNvSpPr>
            <p:nvPr/>
          </p:nvSpPr>
          <p:spPr bwMode="gray">
            <a:xfrm>
              <a:off x="2337" y="1971"/>
              <a:ext cx="1096" cy="132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11" name="Group 11"/>
          <p:cNvGrpSpPr>
            <a:grpSpLocks/>
          </p:cNvGrpSpPr>
          <p:nvPr/>
        </p:nvGrpSpPr>
        <p:grpSpPr bwMode="auto">
          <a:xfrm>
            <a:off x="2543174" y="5638801"/>
            <a:ext cx="8955369" cy="606425"/>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44" name="AutoShape 13"/>
            <p:cNvSpPr>
              <a:spLocks noChangeArrowheads="1"/>
            </p:cNvSpPr>
            <p:nvPr/>
          </p:nvSpPr>
          <p:spPr bwMode="gray">
            <a:xfrm>
              <a:off x="514" y="2134"/>
              <a:ext cx="217" cy="360"/>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46" name="Text Box 15"/>
            <p:cNvSpPr txBox="1">
              <a:spLocks noChangeArrowheads="1"/>
            </p:cNvSpPr>
            <p:nvPr/>
          </p:nvSpPr>
          <p:spPr bwMode="gray">
            <a:xfrm>
              <a:off x="584" y="2203"/>
              <a:ext cx="129"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b="1" dirty="0">
                  <a:solidFill>
                    <a:srgbClr val="FF0000"/>
                  </a:solidFill>
                  <a:effectLst>
                    <a:outerShdw blurRad="38100" dist="38100" dir="2700000" algn="tl">
                      <a:srgbClr val="C0C0C0"/>
                    </a:outerShdw>
                  </a:effectLst>
                </a:rPr>
                <a:t>D</a:t>
              </a:r>
            </a:p>
          </p:txBody>
        </p:sp>
        <p:sp>
          <p:nvSpPr>
            <p:cNvPr id="20527" name="Text Box 16"/>
            <p:cNvSpPr txBox="1">
              <a:spLocks noChangeArrowheads="1"/>
            </p:cNvSpPr>
            <p:nvPr/>
          </p:nvSpPr>
          <p:spPr bwMode="gray">
            <a:xfrm>
              <a:off x="752" y="2121"/>
              <a:ext cx="27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360363" indent="-360363" eaLnBrk="1" hangingPunct="1">
                <a:lnSpc>
                  <a:spcPct val="150000"/>
                </a:lnSpc>
                <a:spcBef>
                  <a:spcPct val="50000"/>
                </a:spcBef>
              </a:pPr>
              <a:r>
                <a:rPr lang="en-US" altLang="vi-VN" sz="2000" b="1" dirty="0">
                  <a:latin typeface="Times New Roman" panose="02020603050405020304" pitchFamily="18" charset="0"/>
                </a:rPr>
                <a:t>Các phát biểu A,B,C đều đúng.</a:t>
              </a:r>
            </a:p>
          </p:txBody>
        </p:sp>
      </p:grpSp>
      <p:grpSp>
        <p:nvGrpSpPr>
          <p:cNvPr id="12" name="Group 37"/>
          <p:cNvGrpSpPr>
            <a:grpSpLocks/>
          </p:cNvGrpSpPr>
          <p:nvPr/>
        </p:nvGrpSpPr>
        <p:grpSpPr bwMode="auto">
          <a:xfrm rot="5400000">
            <a:off x="1566070" y="5569745"/>
            <a:ext cx="992187" cy="1012825"/>
            <a:chOff x="1872" y="1824"/>
            <a:chExt cx="2014" cy="1821"/>
          </a:xfrm>
        </p:grpSpPr>
        <p:sp>
          <p:nvSpPr>
            <p:cNvPr id="149" name="AutoShape 38"/>
            <p:cNvSpPr>
              <a:spLocks noChangeArrowheads="1"/>
            </p:cNvSpPr>
            <p:nvPr/>
          </p:nvSpPr>
          <p:spPr bwMode="gray">
            <a:xfrm rot="16200000" flipH="1">
              <a:off x="1821" y="255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50" name="AutoShape 39"/>
            <p:cNvSpPr>
              <a:spLocks noChangeArrowheads="1"/>
            </p:cNvSpPr>
            <p:nvPr/>
          </p:nvSpPr>
          <p:spPr bwMode="gray">
            <a:xfrm rot="5400000" flipH="1">
              <a:off x="3629" y="252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51" name="AutoShape 40"/>
            <p:cNvSpPr>
              <a:spLocks noChangeArrowheads="1"/>
            </p:cNvSpPr>
            <p:nvPr/>
          </p:nvSpPr>
          <p:spPr bwMode="gray">
            <a:xfrm rot="10800000" flipH="1">
              <a:off x="2726" y="3439"/>
              <a:ext cx="306"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051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051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54" name="Oval 43"/>
            <p:cNvSpPr>
              <a:spLocks noChangeArrowheads="1"/>
            </p:cNvSpPr>
            <p:nvPr/>
          </p:nvSpPr>
          <p:spPr bwMode="gray">
            <a:xfrm>
              <a:off x="2621" y="2165"/>
              <a:ext cx="527" cy="9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0520" name="Oval 44"/>
            <p:cNvSpPr>
              <a:spLocks noChangeArrowheads="1"/>
            </p:cNvSpPr>
            <p:nvPr/>
          </p:nvSpPr>
          <p:spPr bwMode="gray">
            <a:xfrm>
              <a:off x="2621" y="1971"/>
              <a:ext cx="527" cy="132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56" name="Oval 45"/>
            <p:cNvSpPr>
              <a:spLocks noChangeArrowheads="1"/>
            </p:cNvSpPr>
            <p:nvPr/>
          </p:nvSpPr>
          <p:spPr bwMode="gray">
            <a:xfrm>
              <a:off x="2336" y="2165"/>
              <a:ext cx="1096" cy="9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0522" name="Oval 46"/>
            <p:cNvSpPr>
              <a:spLocks noChangeArrowheads="1"/>
            </p:cNvSpPr>
            <p:nvPr/>
          </p:nvSpPr>
          <p:spPr bwMode="gray">
            <a:xfrm>
              <a:off x="2337" y="1971"/>
              <a:ext cx="1096" cy="132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sp>
        <p:nvSpPr>
          <p:cNvPr id="190" name="Rectangle 20"/>
          <p:cNvSpPr>
            <a:spLocks noChangeArrowheads="1"/>
          </p:cNvSpPr>
          <p:nvPr/>
        </p:nvSpPr>
        <p:spPr bwMode="auto">
          <a:xfrm>
            <a:off x="2466976" y="4500563"/>
            <a:ext cx="9137836"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grpSp>
        <p:nvGrpSpPr>
          <p:cNvPr id="13" name="Group 11"/>
          <p:cNvGrpSpPr>
            <a:grpSpLocks/>
          </p:cNvGrpSpPr>
          <p:nvPr/>
        </p:nvGrpSpPr>
        <p:grpSpPr bwMode="auto">
          <a:xfrm>
            <a:off x="2549524" y="4568823"/>
            <a:ext cx="8955369" cy="708025"/>
            <a:chOff x="508" y="2110"/>
            <a:chExt cx="3072" cy="44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93" name="AutoShape 13"/>
            <p:cNvSpPr>
              <a:spLocks noChangeArrowheads="1"/>
            </p:cNvSpPr>
            <p:nvPr/>
          </p:nvSpPr>
          <p:spPr bwMode="gray">
            <a:xfrm>
              <a:off x="514" y="2147"/>
              <a:ext cx="216"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95" name="Text Box 15"/>
            <p:cNvSpPr txBox="1">
              <a:spLocks noChangeArrowheads="1"/>
            </p:cNvSpPr>
            <p:nvPr/>
          </p:nvSpPr>
          <p:spPr bwMode="gray">
            <a:xfrm>
              <a:off x="570" y="2203"/>
              <a:ext cx="120"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b="1" dirty="0">
                  <a:solidFill>
                    <a:srgbClr val="FF0000"/>
                  </a:solidFill>
                  <a:effectLst>
                    <a:outerShdw blurRad="38100" dist="38100" dir="2700000" algn="tl">
                      <a:srgbClr val="C0C0C0"/>
                    </a:outerShdw>
                  </a:effectLst>
                </a:rPr>
                <a:t>C</a:t>
              </a:r>
            </a:p>
          </p:txBody>
        </p:sp>
        <p:sp>
          <p:nvSpPr>
            <p:cNvPr id="20513" name="Text Box 16"/>
            <p:cNvSpPr txBox="1">
              <a:spLocks noChangeArrowheads="1"/>
            </p:cNvSpPr>
            <p:nvPr/>
          </p:nvSpPr>
          <p:spPr bwMode="gray">
            <a:xfrm>
              <a:off x="748" y="2110"/>
              <a:ext cx="279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vi-VN" sz="2000" b="1" dirty="0">
                  <a:latin typeface="Times New Roman" panose="02020603050405020304" pitchFamily="18" charset="0"/>
                </a:rPr>
                <a:t>Khi cho dòng điện chạy qua dây dẫn đặt trong từ trường , ở mọi vị trí của dây dẫn thì luôn có lực điện từ tác dụng lên đoạn dây dẫn đó.</a:t>
              </a:r>
            </a:p>
          </p:txBody>
        </p:sp>
      </p:grpSp>
      <p:sp>
        <p:nvSpPr>
          <p:cNvPr id="197" name="Rectangle 20"/>
          <p:cNvSpPr>
            <a:spLocks noChangeArrowheads="1"/>
          </p:cNvSpPr>
          <p:nvPr/>
        </p:nvSpPr>
        <p:spPr bwMode="auto">
          <a:xfrm>
            <a:off x="2486026" y="5535614"/>
            <a:ext cx="9137836" cy="97313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sp>
        <p:nvSpPr>
          <p:cNvPr id="116" name="10-Point Star 115"/>
          <p:cNvSpPr/>
          <p:nvPr/>
        </p:nvSpPr>
        <p:spPr>
          <a:xfrm>
            <a:off x="9915526" y="6357958"/>
            <a:ext cx="544315" cy="500062"/>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vi-VN"/>
          </a:p>
        </p:txBody>
      </p:sp>
      <p:sp>
        <p:nvSpPr>
          <p:cNvPr id="120" name="Rectangle 2"/>
          <p:cNvSpPr txBox="1">
            <a:spLocks noChangeArrowheads="1"/>
          </p:cNvSpPr>
          <p:nvPr/>
        </p:nvSpPr>
        <p:spPr>
          <a:xfrm>
            <a:off x="4617174" y="48440"/>
            <a:ext cx="2910718" cy="514350"/>
          </a:xfrm>
          <a:prstGeom prst="roundRect">
            <a:avLst/>
          </a:prstGeom>
          <a:solidFill>
            <a:schemeClr val="accent1">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LUYỆN TẬP</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27528847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200" fill="hold"/>
                                        <p:tgtEl>
                                          <p:spTgt spid="103"/>
                                        </p:tgtEl>
                                        <p:attrNameLst>
                                          <p:attrName>ppt_w</p:attrName>
                                        </p:attrNameLst>
                                      </p:cBhvr>
                                      <p:tavLst>
                                        <p:tav tm="0">
                                          <p:val>
                                            <p:fltVal val="0"/>
                                          </p:val>
                                        </p:tav>
                                        <p:tav tm="100000">
                                          <p:val>
                                            <p:strVal val="#ppt_w"/>
                                          </p:val>
                                        </p:tav>
                                      </p:tavLst>
                                    </p:anim>
                                    <p:anim calcmode="lin" valueType="num">
                                      <p:cBhvr>
                                        <p:cTn id="8" dur="200" fill="hold"/>
                                        <p:tgtEl>
                                          <p:spTgt spid="10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200"/>
                                        <p:tgtEl>
                                          <p:spTgt spid="2"/>
                                        </p:tgtEl>
                                      </p:cBhvr>
                                    </p:animEffect>
                                  </p:childTnLst>
                                </p:cTn>
                              </p:par>
                            </p:childTnLst>
                          </p:cTn>
                        </p:par>
                        <p:par>
                          <p:cTn id="13" fill="hold" nodeType="afterGroup">
                            <p:stCondLst>
                              <p:cond delay="4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 fill="hold"/>
                                        <p:tgtEl>
                                          <p:spTgt spid="4"/>
                                        </p:tgtEl>
                                        <p:attrNameLst>
                                          <p:attrName>ppt_w</p:attrName>
                                        </p:attrNameLst>
                                      </p:cBhvr>
                                      <p:tavLst>
                                        <p:tav tm="0">
                                          <p:val>
                                            <p:fltVal val="0"/>
                                          </p:val>
                                        </p:tav>
                                        <p:tav tm="100000">
                                          <p:val>
                                            <p:strVal val="#ppt_w"/>
                                          </p:val>
                                        </p:tav>
                                      </p:tavLst>
                                    </p:anim>
                                    <p:anim calcmode="lin" valueType="num">
                                      <p:cBhvr>
                                        <p:cTn id="17" dur="200" fill="hold"/>
                                        <p:tgtEl>
                                          <p:spTgt spid="4"/>
                                        </p:tgtEl>
                                        <p:attrNameLst>
                                          <p:attrName>ppt_h</p:attrName>
                                        </p:attrNameLst>
                                      </p:cBhvr>
                                      <p:tavLst>
                                        <p:tav tm="0">
                                          <p:val>
                                            <p:fltVal val="0"/>
                                          </p:val>
                                        </p:tav>
                                        <p:tav tm="100000">
                                          <p:val>
                                            <p:strVal val="#ppt_h"/>
                                          </p:val>
                                        </p:tav>
                                      </p:tavLst>
                                    </p:anim>
                                    <p:anim calcmode="lin" valueType="num">
                                      <p:cBhvr>
                                        <p:cTn id="18" dur="200" fill="hold"/>
                                        <p:tgtEl>
                                          <p:spTgt spid="4"/>
                                        </p:tgtEl>
                                        <p:attrNameLst>
                                          <p:attrName>style.rotation</p:attrName>
                                        </p:attrNameLst>
                                      </p:cBhvr>
                                      <p:tavLst>
                                        <p:tav tm="0">
                                          <p:val>
                                            <p:fltVal val="360"/>
                                          </p:val>
                                        </p:tav>
                                        <p:tav tm="100000">
                                          <p:val>
                                            <p:fltVal val="0"/>
                                          </p:val>
                                        </p:tav>
                                      </p:tavLst>
                                    </p:anim>
                                    <p:animEffect transition="in" filter="fade">
                                      <p:cBhvr>
                                        <p:cTn id="19" dur="200"/>
                                        <p:tgtEl>
                                          <p:spTgt spid="4"/>
                                        </p:tgtEl>
                                      </p:cBhvr>
                                    </p:animEffect>
                                  </p:childTnLst>
                                </p:cTn>
                              </p:par>
                            </p:childTnLst>
                          </p:cTn>
                        </p:par>
                        <p:par>
                          <p:cTn id="20" fill="hold" nodeType="afterGroup">
                            <p:stCondLst>
                              <p:cond delay="600"/>
                            </p:stCondLst>
                            <p:childTnLst>
                              <p:par>
                                <p:cTn id="21" presetID="17"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 fill="hold"/>
                                        <p:tgtEl>
                                          <p:spTgt spid="3"/>
                                        </p:tgtEl>
                                        <p:attrNameLst>
                                          <p:attrName>ppt_x</p:attrName>
                                        </p:attrNameLst>
                                      </p:cBhvr>
                                      <p:tavLst>
                                        <p:tav tm="0">
                                          <p:val>
                                            <p:strVal val="#ppt_x-#ppt_w/2"/>
                                          </p:val>
                                        </p:tav>
                                        <p:tav tm="100000">
                                          <p:val>
                                            <p:strVal val="#ppt_x"/>
                                          </p:val>
                                        </p:tav>
                                      </p:tavLst>
                                    </p:anim>
                                    <p:anim calcmode="lin" valueType="num">
                                      <p:cBhvr>
                                        <p:cTn id="24" dur="200" fill="hold"/>
                                        <p:tgtEl>
                                          <p:spTgt spid="3"/>
                                        </p:tgtEl>
                                        <p:attrNameLst>
                                          <p:attrName>ppt_y</p:attrName>
                                        </p:attrNameLst>
                                      </p:cBhvr>
                                      <p:tavLst>
                                        <p:tav tm="0">
                                          <p:val>
                                            <p:strVal val="#ppt_y"/>
                                          </p:val>
                                        </p:tav>
                                        <p:tav tm="100000">
                                          <p:val>
                                            <p:strVal val="#ppt_y"/>
                                          </p:val>
                                        </p:tav>
                                      </p:tavLst>
                                    </p:anim>
                                    <p:anim calcmode="lin" valueType="num">
                                      <p:cBhvr>
                                        <p:cTn id="25" dur="200" fill="hold"/>
                                        <p:tgtEl>
                                          <p:spTgt spid="3"/>
                                        </p:tgtEl>
                                        <p:attrNameLst>
                                          <p:attrName>ppt_w</p:attrName>
                                        </p:attrNameLst>
                                      </p:cBhvr>
                                      <p:tavLst>
                                        <p:tav tm="0">
                                          <p:val>
                                            <p:fltVal val="0"/>
                                          </p:val>
                                        </p:tav>
                                        <p:tav tm="100000">
                                          <p:val>
                                            <p:strVal val="#ppt_w"/>
                                          </p:val>
                                        </p:tav>
                                      </p:tavLst>
                                    </p:anim>
                                    <p:anim calcmode="lin" valueType="num">
                                      <p:cBhvr>
                                        <p:cTn id="26"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par>
                          <p:cTn id="27" fill="hold" nodeType="afterGroup">
                            <p:stCondLst>
                              <p:cond delay="800"/>
                            </p:stCondLst>
                            <p:childTnLst>
                              <p:par>
                                <p:cTn id="28" presetID="17" presetClass="entr" presetSubtype="10" fill="hold" grpId="0" nodeType="afterEffect">
                                  <p:stCondLst>
                                    <p:cond delay="0"/>
                                  </p:stCondLst>
                                  <p:childTnLst>
                                    <p:set>
                                      <p:cBhvr>
                                        <p:cTn id="29" dur="1" fill="hold">
                                          <p:stCondLst>
                                            <p:cond delay="0"/>
                                          </p:stCondLst>
                                        </p:cTn>
                                        <p:tgtEl>
                                          <p:spTgt spid="8255"/>
                                        </p:tgtEl>
                                        <p:attrNameLst>
                                          <p:attrName>style.visibility</p:attrName>
                                        </p:attrNameLst>
                                      </p:cBhvr>
                                      <p:to>
                                        <p:strVal val="visible"/>
                                      </p:to>
                                    </p:set>
                                    <p:anim calcmode="lin" valueType="num">
                                      <p:cBhvr>
                                        <p:cTn id="30" dur="200" fill="hold"/>
                                        <p:tgtEl>
                                          <p:spTgt spid="8255"/>
                                        </p:tgtEl>
                                        <p:attrNameLst>
                                          <p:attrName>ppt_w</p:attrName>
                                        </p:attrNameLst>
                                      </p:cBhvr>
                                      <p:tavLst>
                                        <p:tav tm="0">
                                          <p:val>
                                            <p:fltVal val="0"/>
                                          </p:val>
                                        </p:tav>
                                        <p:tav tm="100000">
                                          <p:val>
                                            <p:strVal val="#ppt_w"/>
                                          </p:val>
                                        </p:tav>
                                      </p:tavLst>
                                    </p:anim>
                                    <p:anim calcmode="lin" valueType="num">
                                      <p:cBhvr>
                                        <p:cTn id="31" dur="200" fill="hold"/>
                                        <p:tgtEl>
                                          <p:spTgt spid="8255"/>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4"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200"/>
                                        <p:tgtEl>
                                          <p:spTgt spid="5"/>
                                        </p:tgtEl>
                                      </p:cBhvr>
                                    </p:animEffect>
                                  </p:childTnLst>
                                </p:cTn>
                              </p:par>
                            </p:childTnLst>
                          </p:cTn>
                        </p:par>
                        <p:par>
                          <p:cTn id="36" fill="hold" nodeType="afterGroup">
                            <p:stCondLst>
                              <p:cond delay="12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200" fill="hold"/>
                                        <p:tgtEl>
                                          <p:spTgt spid="9"/>
                                        </p:tgtEl>
                                        <p:attrNameLst>
                                          <p:attrName>ppt_w</p:attrName>
                                        </p:attrNameLst>
                                      </p:cBhvr>
                                      <p:tavLst>
                                        <p:tav tm="0">
                                          <p:val>
                                            <p:fltVal val="0"/>
                                          </p:val>
                                        </p:tav>
                                        <p:tav tm="100000">
                                          <p:val>
                                            <p:strVal val="#ppt_w"/>
                                          </p:val>
                                        </p:tav>
                                      </p:tavLst>
                                    </p:anim>
                                    <p:anim calcmode="lin" valueType="num">
                                      <p:cBhvr>
                                        <p:cTn id="40" dur="200" fill="hold"/>
                                        <p:tgtEl>
                                          <p:spTgt spid="9"/>
                                        </p:tgtEl>
                                        <p:attrNameLst>
                                          <p:attrName>ppt_h</p:attrName>
                                        </p:attrNameLst>
                                      </p:cBhvr>
                                      <p:tavLst>
                                        <p:tav tm="0">
                                          <p:val>
                                            <p:fltVal val="0"/>
                                          </p:val>
                                        </p:tav>
                                        <p:tav tm="100000">
                                          <p:val>
                                            <p:strVal val="#ppt_h"/>
                                          </p:val>
                                        </p:tav>
                                      </p:tavLst>
                                    </p:anim>
                                    <p:anim calcmode="lin" valueType="num">
                                      <p:cBhvr>
                                        <p:cTn id="41" dur="200" fill="hold"/>
                                        <p:tgtEl>
                                          <p:spTgt spid="9"/>
                                        </p:tgtEl>
                                        <p:attrNameLst>
                                          <p:attrName>style.rotation</p:attrName>
                                        </p:attrNameLst>
                                      </p:cBhvr>
                                      <p:tavLst>
                                        <p:tav tm="0">
                                          <p:val>
                                            <p:fltVal val="360"/>
                                          </p:val>
                                        </p:tav>
                                        <p:tav tm="100000">
                                          <p:val>
                                            <p:fltVal val="0"/>
                                          </p:val>
                                        </p:tav>
                                      </p:tavLst>
                                    </p:anim>
                                    <p:animEffect transition="in" filter="fade">
                                      <p:cBhvr>
                                        <p:cTn id="42" dur="200"/>
                                        <p:tgtEl>
                                          <p:spTgt spid="9"/>
                                        </p:tgtEl>
                                      </p:cBhvr>
                                    </p:animEffect>
                                  </p:childTnLst>
                                </p:cTn>
                              </p:par>
                            </p:childTnLst>
                          </p:cTn>
                        </p:par>
                        <p:par>
                          <p:cTn id="43" fill="hold" nodeType="afterGroup">
                            <p:stCondLst>
                              <p:cond delay="1400"/>
                            </p:stCondLst>
                            <p:childTnLst>
                              <p:par>
                                <p:cTn id="44" presetID="17"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200" fill="hold"/>
                                        <p:tgtEl>
                                          <p:spTgt spid="8"/>
                                        </p:tgtEl>
                                        <p:attrNameLst>
                                          <p:attrName>ppt_x</p:attrName>
                                        </p:attrNameLst>
                                      </p:cBhvr>
                                      <p:tavLst>
                                        <p:tav tm="0">
                                          <p:val>
                                            <p:strVal val="#ppt_x-#ppt_w/2"/>
                                          </p:val>
                                        </p:tav>
                                        <p:tav tm="100000">
                                          <p:val>
                                            <p:strVal val="#ppt_x"/>
                                          </p:val>
                                        </p:tav>
                                      </p:tavLst>
                                    </p:anim>
                                    <p:anim calcmode="lin" valueType="num">
                                      <p:cBhvr>
                                        <p:cTn id="47" dur="200" fill="hold"/>
                                        <p:tgtEl>
                                          <p:spTgt spid="8"/>
                                        </p:tgtEl>
                                        <p:attrNameLst>
                                          <p:attrName>ppt_y</p:attrName>
                                        </p:attrNameLst>
                                      </p:cBhvr>
                                      <p:tavLst>
                                        <p:tav tm="0">
                                          <p:val>
                                            <p:strVal val="#ppt_y"/>
                                          </p:val>
                                        </p:tav>
                                        <p:tav tm="100000">
                                          <p:val>
                                            <p:strVal val="#ppt_y"/>
                                          </p:val>
                                        </p:tav>
                                      </p:tavLst>
                                    </p:anim>
                                    <p:anim calcmode="lin" valueType="num">
                                      <p:cBhvr>
                                        <p:cTn id="48" dur="200" fill="hold"/>
                                        <p:tgtEl>
                                          <p:spTgt spid="8"/>
                                        </p:tgtEl>
                                        <p:attrNameLst>
                                          <p:attrName>ppt_w</p:attrName>
                                        </p:attrNameLst>
                                      </p:cBhvr>
                                      <p:tavLst>
                                        <p:tav tm="0">
                                          <p:val>
                                            <p:fltVal val="0"/>
                                          </p:val>
                                        </p:tav>
                                        <p:tav tm="100000">
                                          <p:val>
                                            <p:strVal val="#ppt_w"/>
                                          </p:val>
                                        </p:tav>
                                      </p:tavLst>
                                    </p:anim>
                                    <p:anim calcmode="lin" valueType="num">
                                      <p:cBhvr>
                                        <p:cTn id="49"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2" name="whoosh.wav"/>
                                        </p:tgtEl>
                                      </p:cMediaNode>
                                    </p:audio>
                                  </p:subTnLst>
                                </p:cTn>
                              </p:par>
                            </p:childTnLst>
                          </p:cTn>
                        </p:par>
                        <p:par>
                          <p:cTn id="50" fill="hold" nodeType="afterGroup">
                            <p:stCondLst>
                              <p:cond delay="1600"/>
                            </p:stCondLst>
                            <p:childTnLst>
                              <p:par>
                                <p:cTn id="51" presetID="17" presetClass="entr" presetSubtype="1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200" fill="hold"/>
                                        <p:tgtEl>
                                          <p:spTgt spid="104"/>
                                        </p:tgtEl>
                                        <p:attrNameLst>
                                          <p:attrName>ppt_w</p:attrName>
                                        </p:attrNameLst>
                                      </p:cBhvr>
                                      <p:tavLst>
                                        <p:tav tm="0">
                                          <p:val>
                                            <p:fltVal val="0"/>
                                          </p:val>
                                        </p:tav>
                                        <p:tav tm="100000">
                                          <p:val>
                                            <p:strVal val="#ppt_w"/>
                                          </p:val>
                                        </p:tav>
                                      </p:tavLst>
                                    </p:anim>
                                    <p:anim calcmode="lin" valueType="num">
                                      <p:cBhvr>
                                        <p:cTn id="54" dur="200" fill="hold"/>
                                        <p:tgtEl>
                                          <p:spTgt spid="104"/>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1800"/>
                            </p:stCondLst>
                            <p:childTnLst>
                              <p:par>
                                <p:cTn id="56" presetID="4" presetClass="entr" presetSubtype="16"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ox(in)">
                                      <p:cBhvr>
                                        <p:cTn id="58" dur="200"/>
                                        <p:tgtEl>
                                          <p:spTgt spid="6"/>
                                        </p:tgtEl>
                                      </p:cBhvr>
                                    </p:animEffect>
                                  </p:childTnLst>
                                </p:cTn>
                              </p:par>
                            </p:childTnLst>
                          </p:cTn>
                        </p:par>
                        <p:par>
                          <p:cTn id="59" fill="hold" nodeType="afterGroup">
                            <p:stCondLst>
                              <p:cond delay="2000"/>
                            </p:stCondLst>
                            <p:childTnLst>
                              <p:par>
                                <p:cTn id="60" presetID="49" presetClass="entr" presetSubtype="0" decel="10000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200" fill="hold"/>
                                        <p:tgtEl>
                                          <p:spTgt spid="10"/>
                                        </p:tgtEl>
                                        <p:attrNameLst>
                                          <p:attrName>ppt_w</p:attrName>
                                        </p:attrNameLst>
                                      </p:cBhvr>
                                      <p:tavLst>
                                        <p:tav tm="0">
                                          <p:val>
                                            <p:fltVal val="0"/>
                                          </p:val>
                                        </p:tav>
                                        <p:tav tm="100000">
                                          <p:val>
                                            <p:strVal val="#ppt_w"/>
                                          </p:val>
                                        </p:tav>
                                      </p:tavLst>
                                    </p:anim>
                                    <p:anim calcmode="lin" valueType="num">
                                      <p:cBhvr>
                                        <p:cTn id="63" dur="200" fill="hold"/>
                                        <p:tgtEl>
                                          <p:spTgt spid="10"/>
                                        </p:tgtEl>
                                        <p:attrNameLst>
                                          <p:attrName>ppt_h</p:attrName>
                                        </p:attrNameLst>
                                      </p:cBhvr>
                                      <p:tavLst>
                                        <p:tav tm="0">
                                          <p:val>
                                            <p:fltVal val="0"/>
                                          </p:val>
                                        </p:tav>
                                        <p:tav tm="100000">
                                          <p:val>
                                            <p:strVal val="#ppt_h"/>
                                          </p:val>
                                        </p:tav>
                                      </p:tavLst>
                                    </p:anim>
                                    <p:anim calcmode="lin" valueType="num">
                                      <p:cBhvr>
                                        <p:cTn id="64" dur="200" fill="hold"/>
                                        <p:tgtEl>
                                          <p:spTgt spid="10"/>
                                        </p:tgtEl>
                                        <p:attrNameLst>
                                          <p:attrName>style.rotation</p:attrName>
                                        </p:attrNameLst>
                                      </p:cBhvr>
                                      <p:tavLst>
                                        <p:tav tm="0">
                                          <p:val>
                                            <p:fltVal val="360"/>
                                          </p:val>
                                        </p:tav>
                                        <p:tav tm="100000">
                                          <p:val>
                                            <p:fltVal val="0"/>
                                          </p:val>
                                        </p:tav>
                                      </p:tavLst>
                                    </p:anim>
                                    <p:animEffect transition="in" filter="fade">
                                      <p:cBhvr>
                                        <p:cTn id="65" dur="200"/>
                                        <p:tgtEl>
                                          <p:spTgt spid="10"/>
                                        </p:tgtEl>
                                      </p:cBhvr>
                                    </p:animEffect>
                                  </p:childTnLst>
                                </p:cTn>
                              </p:par>
                            </p:childTnLst>
                          </p:cTn>
                        </p:par>
                        <p:par>
                          <p:cTn id="66" fill="hold" nodeType="afterGroup">
                            <p:stCondLst>
                              <p:cond delay="2200"/>
                            </p:stCondLst>
                            <p:childTnLst>
                              <p:par>
                                <p:cTn id="67" presetID="17" presetClass="entr" presetSubtype="8"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00" fill="hold"/>
                                        <p:tgtEl>
                                          <p:spTgt spid="13"/>
                                        </p:tgtEl>
                                        <p:attrNameLst>
                                          <p:attrName>ppt_x</p:attrName>
                                        </p:attrNameLst>
                                      </p:cBhvr>
                                      <p:tavLst>
                                        <p:tav tm="0">
                                          <p:val>
                                            <p:strVal val="#ppt_x-#ppt_w/2"/>
                                          </p:val>
                                        </p:tav>
                                        <p:tav tm="100000">
                                          <p:val>
                                            <p:strVal val="#ppt_x"/>
                                          </p:val>
                                        </p:tav>
                                      </p:tavLst>
                                    </p:anim>
                                    <p:anim calcmode="lin" valueType="num">
                                      <p:cBhvr>
                                        <p:cTn id="70" dur="200" fill="hold"/>
                                        <p:tgtEl>
                                          <p:spTgt spid="13"/>
                                        </p:tgtEl>
                                        <p:attrNameLst>
                                          <p:attrName>ppt_y</p:attrName>
                                        </p:attrNameLst>
                                      </p:cBhvr>
                                      <p:tavLst>
                                        <p:tav tm="0">
                                          <p:val>
                                            <p:strVal val="#ppt_y"/>
                                          </p:val>
                                        </p:tav>
                                        <p:tav tm="100000">
                                          <p:val>
                                            <p:strVal val="#ppt_y"/>
                                          </p:val>
                                        </p:tav>
                                      </p:tavLst>
                                    </p:anim>
                                    <p:anim calcmode="lin" valueType="num">
                                      <p:cBhvr>
                                        <p:cTn id="71" dur="200" fill="hold"/>
                                        <p:tgtEl>
                                          <p:spTgt spid="13"/>
                                        </p:tgtEl>
                                        <p:attrNameLst>
                                          <p:attrName>ppt_w</p:attrName>
                                        </p:attrNameLst>
                                      </p:cBhvr>
                                      <p:tavLst>
                                        <p:tav tm="0">
                                          <p:val>
                                            <p:fltVal val="0"/>
                                          </p:val>
                                        </p:tav>
                                        <p:tav tm="100000">
                                          <p:val>
                                            <p:strVal val="#ppt_w"/>
                                          </p:val>
                                        </p:tav>
                                      </p:tavLst>
                                    </p:anim>
                                    <p:anim calcmode="lin" valueType="num">
                                      <p:cBhvr>
                                        <p:cTn id="72"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2" name="whoosh.wav"/>
                                        </p:tgtEl>
                                      </p:cMediaNode>
                                    </p:audio>
                                  </p:subTnLst>
                                </p:cTn>
                              </p:par>
                            </p:childTnLst>
                          </p:cTn>
                        </p:par>
                        <p:par>
                          <p:cTn id="73" fill="hold" nodeType="afterGroup">
                            <p:stCondLst>
                              <p:cond delay="2400"/>
                            </p:stCondLst>
                            <p:childTnLst>
                              <p:par>
                                <p:cTn id="74" presetID="17" presetClass="entr" presetSubtype="10" fill="hold" grpId="0"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200" fill="hold"/>
                                        <p:tgtEl>
                                          <p:spTgt spid="105"/>
                                        </p:tgtEl>
                                        <p:attrNameLst>
                                          <p:attrName>ppt_w</p:attrName>
                                        </p:attrNameLst>
                                      </p:cBhvr>
                                      <p:tavLst>
                                        <p:tav tm="0">
                                          <p:val>
                                            <p:fltVal val="0"/>
                                          </p:val>
                                        </p:tav>
                                        <p:tav tm="100000">
                                          <p:val>
                                            <p:strVal val="#ppt_w"/>
                                          </p:val>
                                        </p:tav>
                                      </p:tavLst>
                                    </p:anim>
                                    <p:anim calcmode="lin" valueType="num">
                                      <p:cBhvr>
                                        <p:cTn id="77" dur="200" fill="hold"/>
                                        <p:tgtEl>
                                          <p:spTgt spid="105"/>
                                        </p:tgtEl>
                                        <p:attrNameLst>
                                          <p:attrName>ppt_h</p:attrName>
                                        </p:attrNameLst>
                                      </p:cBhvr>
                                      <p:tavLst>
                                        <p:tav tm="0">
                                          <p:val>
                                            <p:strVal val="#ppt_h"/>
                                          </p:val>
                                        </p:tav>
                                        <p:tav tm="100000">
                                          <p:val>
                                            <p:strVal val="#ppt_h"/>
                                          </p:val>
                                        </p:tav>
                                      </p:tavLst>
                                    </p:anim>
                                  </p:childTnLst>
                                </p:cTn>
                              </p:par>
                            </p:childTnLst>
                          </p:cTn>
                        </p:par>
                        <p:par>
                          <p:cTn id="78" fill="hold" nodeType="afterGroup">
                            <p:stCondLst>
                              <p:cond delay="2600"/>
                            </p:stCondLst>
                            <p:childTnLst>
                              <p:par>
                                <p:cTn id="79" presetID="4" presetClass="entr" presetSubtype="16"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ox(in)">
                                      <p:cBhvr>
                                        <p:cTn id="81" dur="200"/>
                                        <p:tgtEl>
                                          <p:spTgt spid="7"/>
                                        </p:tgtEl>
                                      </p:cBhvr>
                                    </p:animEffect>
                                  </p:childTnLst>
                                </p:cTn>
                              </p:par>
                            </p:childTnLst>
                          </p:cTn>
                        </p:par>
                        <p:par>
                          <p:cTn id="82" fill="hold" nodeType="afterGroup">
                            <p:stCondLst>
                              <p:cond delay="2800"/>
                            </p:stCondLst>
                            <p:childTnLst>
                              <p:par>
                                <p:cTn id="83" presetID="49" presetClass="entr" presetSubtype="0" decel="100000"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00" fill="hold"/>
                                        <p:tgtEl>
                                          <p:spTgt spid="12"/>
                                        </p:tgtEl>
                                        <p:attrNameLst>
                                          <p:attrName>ppt_w</p:attrName>
                                        </p:attrNameLst>
                                      </p:cBhvr>
                                      <p:tavLst>
                                        <p:tav tm="0">
                                          <p:val>
                                            <p:fltVal val="0"/>
                                          </p:val>
                                        </p:tav>
                                        <p:tav tm="100000">
                                          <p:val>
                                            <p:strVal val="#ppt_w"/>
                                          </p:val>
                                        </p:tav>
                                      </p:tavLst>
                                    </p:anim>
                                    <p:anim calcmode="lin" valueType="num">
                                      <p:cBhvr>
                                        <p:cTn id="86" dur="200" fill="hold"/>
                                        <p:tgtEl>
                                          <p:spTgt spid="12"/>
                                        </p:tgtEl>
                                        <p:attrNameLst>
                                          <p:attrName>ppt_h</p:attrName>
                                        </p:attrNameLst>
                                      </p:cBhvr>
                                      <p:tavLst>
                                        <p:tav tm="0">
                                          <p:val>
                                            <p:fltVal val="0"/>
                                          </p:val>
                                        </p:tav>
                                        <p:tav tm="100000">
                                          <p:val>
                                            <p:strVal val="#ppt_h"/>
                                          </p:val>
                                        </p:tav>
                                      </p:tavLst>
                                    </p:anim>
                                    <p:anim calcmode="lin" valueType="num">
                                      <p:cBhvr>
                                        <p:cTn id="87" dur="200" fill="hold"/>
                                        <p:tgtEl>
                                          <p:spTgt spid="12"/>
                                        </p:tgtEl>
                                        <p:attrNameLst>
                                          <p:attrName>style.rotation</p:attrName>
                                        </p:attrNameLst>
                                      </p:cBhvr>
                                      <p:tavLst>
                                        <p:tav tm="0">
                                          <p:val>
                                            <p:fltVal val="360"/>
                                          </p:val>
                                        </p:tav>
                                        <p:tav tm="100000">
                                          <p:val>
                                            <p:fltVal val="0"/>
                                          </p:val>
                                        </p:tav>
                                      </p:tavLst>
                                    </p:anim>
                                    <p:animEffect transition="in" filter="fade">
                                      <p:cBhvr>
                                        <p:cTn id="88" dur="200"/>
                                        <p:tgtEl>
                                          <p:spTgt spid="12"/>
                                        </p:tgtEl>
                                      </p:cBhvr>
                                    </p:animEffect>
                                  </p:childTnLst>
                                </p:cTn>
                              </p:par>
                            </p:childTnLst>
                          </p:cTn>
                        </p:par>
                        <p:par>
                          <p:cTn id="89" fill="hold" nodeType="afterGroup">
                            <p:stCondLst>
                              <p:cond delay="3000"/>
                            </p:stCondLst>
                            <p:childTnLst>
                              <p:par>
                                <p:cTn id="90" presetID="17" presetClass="entr" presetSubtype="8"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200" fill="hold"/>
                                        <p:tgtEl>
                                          <p:spTgt spid="11"/>
                                        </p:tgtEl>
                                        <p:attrNameLst>
                                          <p:attrName>ppt_x</p:attrName>
                                        </p:attrNameLst>
                                      </p:cBhvr>
                                      <p:tavLst>
                                        <p:tav tm="0">
                                          <p:val>
                                            <p:strVal val="#ppt_x-#ppt_w/2"/>
                                          </p:val>
                                        </p:tav>
                                        <p:tav tm="100000">
                                          <p:val>
                                            <p:strVal val="#ppt_x"/>
                                          </p:val>
                                        </p:tav>
                                      </p:tavLst>
                                    </p:anim>
                                    <p:anim calcmode="lin" valueType="num">
                                      <p:cBhvr>
                                        <p:cTn id="93" dur="200" fill="hold"/>
                                        <p:tgtEl>
                                          <p:spTgt spid="11"/>
                                        </p:tgtEl>
                                        <p:attrNameLst>
                                          <p:attrName>ppt_y</p:attrName>
                                        </p:attrNameLst>
                                      </p:cBhvr>
                                      <p:tavLst>
                                        <p:tav tm="0">
                                          <p:val>
                                            <p:strVal val="#ppt_y"/>
                                          </p:val>
                                        </p:tav>
                                        <p:tav tm="100000">
                                          <p:val>
                                            <p:strVal val="#ppt_y"/>
                                          </p:val>
                                        </p:tav>
                                      </p:tavLst>
                                    </p:anim>
                                    <p:anim calcmode="lin" valueType="num">
                                      <p:cBhvr>
                                        <p:cTn id="94" dur="200" fill="hold"/>
                                        <p:tgtEl>
                                          <p:spTgt spid="11"/>
                                        </p:tgtEl>
                                        <p:attrNameLst>
                                          <p:attrName>ppt_w</p:attrName>
                                        </p:attrNameLst>
                                      </p:cBhvr>
                                      <p:tavLst>
                                        <p:tav tm="0">
                                          <p:val>
                                            <p:fltVal val="0"/>
                                          </p:val>
                                        </p:tav>
                                        <p:tav tm="100000">
                                          <p:val>
                                            <p:strVal val="#ppt_w"/>
                                          </p:val>
                                        </p:tav>
                                      </p:tavLst>
                                    </p:anim>
                                    <p:anim calcmode="lin" valueType="num">
                                      <p:cBhvr>
                                        <p:cTn id="95"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2" name="whoosh.wav"/>
                                        </p:tgtEl>
                                      </p:cMediaNode>
                                    </p:audio>
                                  </p:subTnLst>
                                </p:cTn>
                              </p:par>
                            </p:childTnLst>
                          </p:cTn>
                        </p:par>
                        <p:par>
                          <p:cTn id="96" fill="hold" nodeType="afterGroup">
                            <p:stCondLst>
                              <p:cond delay="3200"/>
                            </p:stCondLst>
                            <p:childTnLst>
                              <p:par>
                                <p:cTn id="97" presetID="4" presetClass="entr" presetSubtype="16" fill="hold"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box(in)">
                                      <p:cBhvr>
                                        <p:cTn id="99"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3"/>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8210"/>
                                        </p:tgtEl>
                                        <p:attrNameLst>
                                          <p:attrName>style.visibility</p:attrName>
                                        </p:attrNameLst>
                                      </p:cBhvr>
                                      <p:to>
                                        <p:strVal val="visible"/>
                                      </p:to>
                                    </p:set>
                                    <p:animEffect transition="in" filter="blinds(horizontal)">
                                      <p:cBhvr>
                                        <p:cTn id="105" dur="500"/>
                                        <p:tgtEl>
                                          <p:spTgt spid="8210"/>
                                        </p:tgtEl>
                                      </p:cBhvr>
                                    </p:animEffect>
                                  </p:childTnLst>
                                  <p:subTnLst>
                                    <p:audio>
                                      <p:cMediaNode>
                                        <p:cTn display="0" masterRel="sameClick">
                                          <p:stCondLst>
                                            <p:cond evt="begin" delay="0">
                                              <p:tn val="10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
                  </p:tgtEl>
                </p:cond>
              </p:nextCondLst>
            </p:seq>
            <p:seq concurrent="1" nextAc="seek">
              <p:cTn id="106" restart="whenNotActive" fill="hold" evtFilter="cancelBubble" nodeType="interactiveSeq">
                <p:stCondLst>
                  <p:cond evt="onClick" delay="0">
                    <p:tgtEl>
                      <p:spTgt spid="8"/>
                    </p:tgtEl>
                  </p:cond>
                </p:stCondLst>
                <p:endSync evt="end" delay="0">
                  <p:rtn val="all"/>
                </p:endSync>
                <p:childTnLst>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8212"/>
                                        </p:tgtEl>
                                        <p:attrNameLst>
                                          <p:attrName>style.visibility</p:attrName>
                                        </p:attrNameLst>
                                      </p:cBhvr>
                                      <p:to>
                                        <p:strVal val="visible"/>
                                      </p:to>
                                    </p:set>
                                    <p:animEffect transition="in" filter="blinds(horizontal)">
                                      <p:cBhvr>
                                        <p:cTn id="111" dur="500"/>
                                        <p:tgtEl>
                                          <p:spTgt spid="8212"/>
                                        </p:tgtEl>
                                      </p:cBhvr>
                                    </p:animEffect>
                                  </p:childTnLst>
                                  <p:subTnLst>
                                    <p:audio>
                                      <p:cMediaNode>
                                        <p:cTn display="0" masterRel="sameClick">
                                          <p:stCondLst>
                                            <p:cond evt="begin" delay="0">
                                              <p:tn val="10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8"/>
                  </p:tgtEl>
                </p:cond>
              </p:nextCondLst>
            </p:seq>
            <p:seq concurrent="1" nextAc="seek">
              <p:cTn id="112" restart="whenNotActive" fill="hold" evtFilter="cancelBubble" nodeType="interactiveSeq">
                <p:stCondLst>
                  <p:cond evt="onClick" delay="0">
                    <p:tgtEl>
                      <p:spTgt spid="1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linds(horizontal)">
                                      <p:cBhvr>
                                        <p:cTn id="117" dur="500"/>
                                        <p:tgtEl>
                                          <p:spTgt spid="190"/>
                                        </p:tgtEl>
                                      </p:cBhvr>
                                    </p:animEffect>
                                  </p:childTnLst>
                                  <p:subTnLst>
                                    <p:audio>
                                      <p:cMediaNode>
                                        <p:cTn display="0" masterRel="sameClick">
                                          <p:stCondLst>
                                            <p:cond evt="begin" delay="0">
                                              <p:tn val="11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3"/>
                  </p:tgtEl>
                </p:cond>
              </p:nextCondLst>
            </p:seq>
            <p:seq concurrent="1" nextAc="seek">
              <p:cTn id="118" restart="whenNotActive" fill="hold" evtFilter="cancelBubble" nodeType="interactiveSeq">
                <p:stCondLst>
                  <p:cond evt="onClick" delay="0">
                    <p:tgtEl>
                      <p:spTgt spid="11"/>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4" presetClass="entr" presetSubtype="16" fill="hold" grpId="0" nodeType="click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box(in)">
                                      <p:cBhvr>
                                        <p:cTn id="123" dur="500"/>
                                        <p:tgtEl>
                                          <p:spTgt spid="197"/>
                                        </p:tgtEl>
                                      </p:cBhvr>
                                    </p:animEffect>
                                  </p:childTnLst>
                                </p:cTn>
                              </p:par>
                            </p:childTnLst>
                          </p:cTn>
                        </p:par>
                      </p:childTnLst>
                    </p:cTn>
                  </p:par>
                </p:childTnLst>
              </p:cTn>
              <p:nextCondLst>
                <p:cond evt="onClick" delay="0">
                  <p:tgtEl>
                    <p:spTgt spid="11"/>
                  </p:tgtEl>
                </p:cond>
              </p:nextCondLst>
            </p:seq>
            <p:seq concurrent="1" nextAc="seek">
              <p:cTn id="124" restart="whenNotActive" fill="hold" evtFilter="cancelBubble" nodeType="interactiveSeq">
                <p:stCondLst>
                  <p:cond evt="onClick" delay="0">
                    <p:tgtEl>
                      <p:spTgt spid="11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26" presetClass="emph" presetSubtype="0" repeatCount="indefinite" fill="hold" nodeType="clickEffect">
                                  <p:stCondLst>
                                    <p:cond delay="0"/>
                                  </p:stCondLst>
                                  <p:endCondLst>
                                    <p:cond evt="onNext" delay="0">
                                      <p:tgtEl>
                                        <p:sldTgt/>
                                      </p:tgtEl>
                                    </p:cond>
                                  </p:endCondLst>
                                  <p:childTnLst>
                                    <p:animEffect transition="out" filter="fade">
                                      <p:cBhvr>
                                        <p:cTn id="128" dur="500" tmFilter="0, 0; .2, .5; .8, .5; 1, 0"/>
                                        <p:tgtEl>
                                          <p:spTgt spid="8"/>
                                        </p:tgtEl>
                                      </p:cBhvr>
                                    </p:animEffect>
                                    <p:animScale>
                                      <p:cBhvr>
                                        <p:cTn id="129" dur="250" autoRev="1" fill="hold"/>
                                        <p:tgtEl>
                                          <p:spTgt spid="8"/>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P spid="8210" grpId="0" animBg="1"/>
      <p:bldP spid="8212" grpId="0" animBg="1"/>
      <p:bldP spid="190"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774033" y="3036095"/>
            <a:ext cx="928687"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3" name="Rectangle 63"/>
          <p:cNvSpPr>
            <a:spLocks noChangeArrowheads="1"/>
          </p:cNvSpPr>
          <p:nvPr/>
        </p:nvSpPr>
        <p:spPr bwMode="gray">
          <a:xfrm rot="5400000">
            <a:off x="1774033" y="1893095"/>
            <a:ext cx="928687"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4" name="Rectangle 63"/>
          <p:cNvSpPr>
            <a:spLocks noChangeArrowheads="1"/>
          </p:cNvSpPr>
          <p:nvPr/>
        </p:nvSpPr>
        <p:spPr bwMode="gray">
          <a:xfrm rot="5400000">
            <a:off x="1774032" y="4250532"/>
            <a:ext cx="928688"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5" name="Rectangle 63"/>
          <p:cNvSpPr>
            <a:spLocks noChangeArrowheads="1"/>
          </p:cNvSpPr>
          <p:nvPr/>
        </p:nvSpPr>
        <p:spPr bwMode="gray">
          <a:xfrm rot="5400000">
            <a:off x="1774033" y="5464970"/>
            <a:ext cx="928687" cy="142875"/>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nvGrpSpPr>
          <p:cNvPr id="2" name="Group 74"/>
          <p:cNvGrpSpPr>
            <a:grpSpLocks/>
          </p:cNvGrpSpPr>
          <p:nvPr/>
        </p:nvGrpSpPr>
        <p:grpSpPr bwMode="auto">
          <a:xfrm rot="5400000">
            <a:off x="2019038" y="2141157"/>
            <a:ext cx="446088" cy="735776"/>
            <a:chOff x="1872" y="924"/>
            <a:chExt cx="2014" cy="3417"/>
          </a:xfrm>
        </p:grpSpPr>
        <p:sp>
          <p:nvSpPr>
            <p:cNvPr id="8267" name="AutoShape 75"/>
            <p:cNvSpPr>
              <a:spLocks noChangeArrowheads="1"/>
            </p:cNvSpPr>
            <p:nvPr/>
          </p:nvSpPr>
          <p:spPr bwMode="gray">
            <a:xfrm rot="16200000" flipH="1">
              <a:off x="1821"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68" name="AutoShape 76"/>
            <p:cNvSpPr>
              <a:spLocks noChangeArrowheads="1"/>
            </p:cNvSpPr>
            <p:nvPr/>
          </p:nvSpPr>
          <p:spPr bwMode="gray">
            <a:xfrm rot="5400000" flipH="1">
              <a:off x="3627" y="2369"/>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69" name="AutoShape 77"/>
            <p:cNvSpPr>
              <a:spLocks noChangeArrowheads="1"/>
            </p:cNvSpPr>
            <p:nvPr/>
          </p:nvSpPr>
          <p:spPr bwMode="gray">
            <a:xfrm rot="10800000" flipH="1">
              <a:off x="2725" y="331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61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62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72" name="Oval 80"/>
            <p:cNvSpPr>
              <a:spLocks noChangeArrowheads="1"/>
            </p:cNvSpPr>
            <p:nvPr/>
          </p:nvSpPr>
          <p:spPr bwMode="gray">
            <a:xfrm>
              <a:off x="2296" y="1426"/>
              <a:ext cx="1173" cy="24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622" name="Oval 81"/>
            <p:cNvSpPr>
              <a:spLocks noChangeArrowheads="1"/>
            </p:cNvSpPr>
            <p:nvPr/>
          </p:nvSpPr>
          <p:spPr bwMode="gray">
            <a:xfrm>
              <a:off x="2299" y="924"/>
              <a:ext cx="1173" cy="34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74" name="Oval 82"/>
            <p:cNvSpPr>
              <a:spLocks noChangeArrowheads="1"/>
            </p:cNvSpPr>
            <p:nvPr/>
          </p:nvSpPr>
          <p:spPr bwMode="gray">
            <a:xfrm>
              <a:off x="2338" y="1426"/>
              <a:ext cx="1097" cy="24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624" name="Oval 83"/>
            <p:cNvSpPr>
              <a:spLocks noChangeArrowheads="1"/>
            </p:cNvSpPr>
            <p:nvPr/>
          </p:nvSpPr>
          <p:spPr bwMode="gray">
            <a:xfrm>
              <a:off x="2337" y="924"/>
              <a:ext cx="1096" cy="34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3" name="Group 5"/>
          <p:cNvGrpSpPr>
            <a:grpSpLocks/>
          </p:cNvGrpSpPr>
          <p:nvPr/>
        </p:nvGrpSpPr>
        <p:grpSpPr bwMode="auto">
          <a:xfrm>
            <a:off x="2586039" y="2205037"/>
            <a:ext cx="7367587" cy="631824"/>
            <a:chOff x="384" y="1344"/>
            <a:chExt cx="3072" cy="398"/>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21612"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vi-VN"/>
            </a:p>
          </p:txBody>
        </p:sp>
        <p:sp>
          <p:nvSpPr>
            <p:cNvPr id="8201" name="Text Box 9"/>
            <p:cNvSpPr txBox="1">
              <a:spLocks noChangeArrowheads="1"/>
            </p:cNvSpPr>
            <p:nvPr/>
          </p:nvSpPr>
          <p:spPr bwMode="gray">
            <a:xfrm>
              <a:off x="478" y="1383"/>
              <a:ext cx="211" cy="233"/>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defRPr/>
              </a:pPr>
              <a:r>
                <a:rPr lang="en-US" b="1">
                  <a:solidFill>
                    <a:srgbClr val="FF0000"/>
                  </a:solidFill>
                  <a:effectLst>
                    <a:outerShdw blurRad="38100" dist="38100" dir="2700000" algn="tl">
                      <a:srgbClr val="C0C0C0"/>
                    </a:outerShdw>
                  </a:effectLst>
                </a:rPr>
                <a:t>A</a:t>
              </a:r>
            </a:p>
          </p:txBody>
        </p:sp>
        <p:sp>
          <p:nvSpPr>
            <p:cNvPr id="21615" name="Text Box 10"/>
            <p:cNvSpPr txBox="1">
              <a:spLocks noChangeArrowheads="1"/>
            </p:cNvSpPr>
            <p:nvPr/>
          </p:nvSpPr>
          <p:spPr bwMode="gray">
            <a:xfrm>
              <a:off x="715" y="1393"/>
              <a:ext cx="273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lnSpc>
                  <a:spcPct val="150000"/>
                </a:lnSpc>
                <a:spcBef>
                  <a:spcPct val="50000"/>
                </a:spcBef>
              </a:pPr>
              <a:r>
                <a:rPr lang="en-US" altLang="vi-VN" sz="2000" b="1" dirty="0">
                  <a:latin typeface="Times New Roman" panose="02020603050405020304" pitchFamily="18" charset="0"/>
                  <a:cs typeface="Times New Roman" panose="02020603050405020304" pitchFamily="18" charset="0"/>
                </a:rPr>
                <a:t>Xác định chiều đường sức từ của thanh nam châm.</a:t>
              </a:r>
            </a:p>
          </p:txBody>
        </p:sp>
      </p:grpSp>
      <p:sp>
        <p:nvSpPr>
          <p:cNvPr id="8209" name="AutoShape 17"/>
          <p:cNvSpPr>
            <a:spLocks noChangeArrowheads="1"/>
          </p:cNvSpPr>
          <p:nvPr/>
        </p:nvSpPr>
        <p:spPr bwMode="gray">
          <a:xfrm>
            <a:off x="1884265" y="616933"/>
            <a:ext cx="9569116" cy="1095248"/>
          </a:xfrm>
          <a:prstGeom prst="roundRect">
            <a:avLst>
              <a:gd name="adj" fmla="val 50000"/>
            </a:avLst>
          </a:prstGeom>
          <a:solidFill>
            <a:schemeClr val="accent1">
              <a:lumMod val="20000"/>
              <a:lumOff val="80000"/>
            </a:schemeClr>
          </a:soli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algn="ctr">
              <a:defRPr/>
            </a:pPr>
            <a:endParaRPr lang="en-US" sz="4000" b="1">
              <a:solidFill>
                <a:srgbClr val="FFFF00"/>
              </a:solidFill>
              <a:effectLst>
                <a:outerShdw blurRad="38100" dist="38100" dir="2700000" algn="tl">
                  <a:srgbClr val="000000">
                    <a:alpha val="43137"/>
                  </a:srgbClr>
                </a:outerShdw>
              </a:effectLst>
            </a:endParaRPr>
          </a:p>
        </p:txBody>
      </p:sp>
      <p:sp>
        <p:nvSpPr>
          <p:cNvPr id="8210" name="Rectangle 18"/>
          <p:cNvSpPr>
            <a:spLocks noChangeArrowheads="1"/>
          </p:cNvSpPr>
          <p:nvPr/>
        </p:nvSpPr>
        <p:spPr bwMode="auto">
          <a:xfrm>
            <a:off x="2647951" y="2135188"/>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sp>
        <p:nvSpPr>
          <p:cNvPr id="8212" name="Rectangle 20"/>
          <p:cNvSpPr>
            <a:spLocks noChangeArrowheads="1"/>
          </p:cNvSpPr>
          <p:nvPr/>
        </p:nvSpPr>
        <p:spPr bwMode="auto">
          <a:xfrm>
            <a:off x="2647951" y="3286125"/>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grpSp>
        <p:nvGrpSpPr>
          <p:cNvPr id="4" name="Group 27"/>
          <p:cNvGrpSpPr>
            <a:grpSpLocks/>
          </p:cNvGrpSpPr>
          <p:nvPr/>
        </p:nvGrpSpPr>
        <p:grpSpPr bwMode="auto">
          <a:xfrm rot="5400000">
            <a:off x="1674019" y="2031207"/>
            <a:ext cx="992188" cy="930275"/>
            <a:chOff x="1872" y="1824"/>
            <a:chExt cx="2014" cy="1821"/>
          </a:xfrm>
        </p:grpSpPr>
        <p:sp>
          <p:nvSpPr>
            <p:cNvPr id="8220" name="AutoShape 28"/>
            <p:cNvSpPr>
              <a:spLocks noChangeArrowheads="1"/>
            </p:cNvSpPr>
            <p:nvPr/>
          </p:nvSpPr>
          <p:spPr bwMode="gray">
            <a:xfrm rot="16200000" flipH="1">
              <a:off x="1821" y="2580"/>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21" name="AutoShape 29"/>
            <p:cNvSpPr>
              <a:spLocks noChangeArrowheads="1"/>
            </p:cNvSpPr>
            <p:nvPr/>
          </p:nvSpPr>
          <p:spPr bwMode="gray">
            <a:xfrm rot="5400000" flipH="1">
              <a:off x="3629" y="254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605"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606"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25" name="Oval 33"/>
            <p:cNvSpPr>
              <a:spLocks noChangeArrowheads="1"/>
            </p:cNvSpPr>
            <p:nvPr/>
          </p:nvSpPr>
          <p:spPr bwMode="gray">
            <a:xfrm>
              <a:off x="2621" y="2124"/>
              <a:ext cx="527" cy="101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608" name="Oval 34"/>
            <p:cNvSpPr>
              <a:spLocks noChangeArrowheads="1"/>
            </p:cNvSpPr>
            <p:nvPr/>
          </p:nvSpPr>
          <p:spPr bwMode="gray">
            <a:xfrm>
              <a:off x="2621" y="1912"/>
              <a:ext cx="527" cy="144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27" name="Oval 35"/>
            <p:cNvSpPr>
              <a:spLocks noChangeArrowheads="1"/>
            </p:cNvSpPr>
            <p:nvPr/>
          </p:nvSpPr>
          <p:spPr bwMode="gray">
            <a:xfrm>
              <a:off x="2336" y="2124"/>
              <a:ext cx="1096" cy="101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610" name="Oval 36"/>
            <p:cNvSpPr>
              <a:spLocks noChangeArrowheads="1"/>
            </p:cNvSpPr>
            <p:nvPr/>
          </p:nvSpPr>
          <p:spPr bwMode="gray">
            <a:xfrm>
              <a:off x="2337" y="1912"/>
              <a:ext cx="1096" cy="144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5" name="Group 74"/>
          <p:cNvGrpSpPr>
            <a:grpSpLocks/>
          </p:cNvGrpSpPr>
          <p:nvPr/>
        </p:nvGrpSpPr>
        <p:grpSpPr bwMode="auto">
          <a:xfrm rot="5400000">
            <a:off x="2019039" y="3355595"/>
            <a:ext cx="446087" cy="735776"/>
            <a:chOff x="1872" y="924"/>
            <a:chExt cx="2014" cy="3417"/>
          </a:xfrm>
        </p:grpSpPr>
        <p:sp>
          <p:nvSpPr>
            <p:cNvPr id="94" name="AutoShape 75"/>
            <p:cNvSpPr>
              <a:spLocks noChangeArrowheads="1"/>
            </p:cNvSpPr>
            <p:nvPr/>
          </p:nvSpPr>
          <p:spPr bwMode="gray">
            <a:xfrm rot="16200000" flipH="1">
              <a:off x="1821"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95" name="AutoShape 76"/>
            <p:cNvSpPr>
              <a:spLocks noChangeArrowheads="1"/>
            </p:cNvSpPr>
            <p:nvPr/>
          </p:nvSpPr>
          <p:spPr bwMode="gray">
            <a:xfrm rot="5400000" flipH="1">
              <a:off x="3627" y="2369"/>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96" name="AutoShape 77"/>
            <p:cNvSpPr>
              <a:spLocks noChangeArrowheads="1"/>
            </p:cNvSpPr>
            <p:nvPr/>
          </p:nvSpPr>
          <p:spPr bwMode="gray">
            <a:xfrm rot="10800000" flipH="1">
              <a:off x="2725" y="331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5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5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99" name="Oval 80"/>
            <p:cNvSpPr>
              <a:spLocks noChangeArrowheads="1"/>
            </p:cNvSpPr>
            <p:nvPr/>
          </p:nvSpPr>
          <p:spPr bwMode="gray">
            <a:xfrm>
              <a:off x="2296" y="1426"/>
              <a:ext cx="1173" cy="24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599" name="Oval 81"/>
            <p:cNvSpPr>
              <a:spLocks noChangeArrowheads="1"/>
            </p:cNvSpPr>
            <p:nvPr/>
          </p:nvSpPr>
          <p:spPr bwMode="gray">
            <a:xfrm>
              <a:off x="2299" y="924"/>
              <a:ext cx="1173" cy="34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01" name="Oval 82"/>
            <p:cNvSpPr>
              <a:spLocks noChangeArrowheads="1"/>
            </p:cNvSpPr>
            <p:nvPr/>
          </p:nvSpPr>
          <p:spPr bwMode="gray">
            <a:xfrm>
              <a:off x="2338" y="1426"/>
              <a:ext cx="1097" cy="24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601" name="Oval 83"/>
            <p:cNvSpPr>
              <a:spLocks noChangeArrowheads="1"/>
            </p:cNvSpPr>
            <p:nvPr/>
          </p:nvSpPr>
          <p:spPr bwMode="gray">
            <a:xfrm>
              <a:off x="2337" y="924"/>
              <a:ext cx="1096" cy="34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6" name="Group 74"/>
          <p:cNvGrpSpPr>
            <a:grpSpLocks/>
          </p:cNvGrpSpPr>
          <p:nvPr/>
        </p:nvGrpSpPr>
        <p:grpSpPr bwMode="auto">
          <a:xfrm rot="5400000">
            <a:off x="2019039" y="4552570"/>
            <a:ext cx="446087" cy="735776"/>
            <a:chOff x="1872" y="924"/>
            <a:chExt cx="2014" cy="3417"/>
          </a:xfrm>
        </p:grpSpPr>
        <p:sp>
          <p:nvSpPr>
            <p:cNvPr id="107" name="AutoShape 75"/>
            <p:cNvSpPr>
              <a:spLocks noChangeArrowheads="1"/>
            </p:cNvSpPr>
            <p:nvPr/>
          </p:nvSpPr>
          <p:spPr bwMode="gray">
            <a:xfrm rot="16200000" flipH="1">
              <a:off x="1821"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08" name="AutoShape 76"/>
            <p:cNvSpPr>
              <a:spLocks noChangeArrowheads="1"/>
            </p:cNvSpPr>
            <p:nvPr/>
          </p:nvSpPr>
          <p:spPr bwMode="gray">
            <a:xfrm rot="5400000" flipH="1">
              <a:off x="3627" y="2369"/>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09" name="AutoShape 77"/>
            <p:cNvSpPr>
              <a:spLocks noChangeArrowheads="1"/>
            </p:cNvSpPr>
            <p:nvPr/>
          </p:nvSpPr>
          <p:spPr bwMode="gray">
            <a:xfrm rot="10800000" flipH="1">
              <a:off x="2725" y="331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5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5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12" name="Oval 80"/>
            <p:cNvSpPr>
              <a:spLocks noChangeArrowheads="1"/>
            </p:cNvSpPr>
            <p:nvPr/>
          </p:nvSpPr>
          <p:spPr bwMode="gray">
            <a:xfrm>
              <a:off x="2296" y="1426"/>
              <a:ext cx="1173" cy="24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590" name="Oval 81"/>
            <p:cNvSpPr>
              <a:spLocks noChangeArrowheads="1"/>
            </p:cNvSpPr>
            <p:nvPr/>
          </p:nvSpPr>
          <p:spPr bwMode="gray">
            <a:xfrm>
              <a:off x="2299" y="924"/>
              <a:ext cx="1173" cy="34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14" name="Oval 82"/>
            <p:cNvSpPr>
              <a:spLocks noChangeArrowheads="1"/>
            </p:cNvSpPr>
            <p:nvPr/>
          </p:nvSpPr>
          <p:spPr bwMode="gray">
            <a:xfrm>
              <a:off x="2338" y="1426"/>
              <a:ext cx="1097" cy="24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592" name="Oval 83"/>
            <p:cNvSpPr>
              <a:spLocks noChangeArrowheads="1"/>
            </p:cNvSpPr>
            <p:nvPr/>
          </p:nvSpPr>
          <p:spPr bwMode="gray">
            <a:xfrm>
              <a:off x="2337" y="924"/>
              <a:ext cx="1096" cy="34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7" name="Group 74"/>
          <p:cNvGrpSpPr>
            <a:grpSpLocks/>
          </p:cNvGrpSpPr>
          <p:nvPr/>
        </p:nvGrpSpPr>
        <p:grpSpPr bwMode="auto">
          <a:xfrm rot="5400000">
            <a:off x="2019039" y="5695570"/>
            <a:ext cx="446087" cy="735776"/>
            <a:chOff x="1872" y="924"/>
            <a:chExt cx="2014" cy="3417"/>
          </a:xfrm>
        </p:grpSpPr>
        <p:sp>
          <p:nvSpPr>
            <p:cNvPr id="117" name="AutoShape 75"/>
            <p:cNvSpPr>
              <a:spLocks noChangeArrowheads="1"/>
            </p:cNvSpPr>
            <p:nvPr/>
          </p:nvSpPr>
          <p:spPr bwMode="gray">
            <a:xfrm rot="16200000" flipH="1">
              <a:off x="1821"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18" name="AutoShape 76"/>
            <p:cNvSpPr>
              <a:spLocks noChangeArrowheads="1"/>
            </p:cNvSpPr>
            <p:nvPr/>
          </p:nvSpPr>
          <p:spPr bwMode="gray">
            <a:xfrm rot="5400000" flipH="1">
              <a:off x="3627" y="2369"/>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19" name="AutoShape 77"/>
            <p:cNvSpPr>
              <a:spLocks noChangeArrowheads="1"/>
            </p:cNvSpPr>
            <p:nvPr/>
          </p:nvSpPr>
          <p:spPr bwMode="gray">
            <a:xfrm rot="10800000" flipH="1">
              <a:off x="2725" y="331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57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57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22" name="Oval 80"/>
            <p:cNvSpPr>
              <a:spLocks noChangeArrowheads="1"/>
            </p:cNvSpPr>
            <p:nvPr/>
          </p:nvSpPr>
          <p:spPr bwMode="gray">
            <a:xfrm>
              <a:off x="2296" y="1426"/>
              <a:ext cx="1173" cy="24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581" name="Oval 81"/>
            <p:cNvSpPr>
              <a:spLocks noChangeArrowheads="1"/>
            </p:cNvSpPr>
            <p:nvPr/>
          </p:nvSpPr>
          <p:spPr bwMode="gray">
            <a:xfrm>
              <a:off x="2299" y="924"/>
              <a:ext cx="1173" cy="34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24" name="Oval 82"/>
            <p:cNvSpPr>
              <a:spLocks noChangeArrowheads="1"/>
            </p:cNvSpPr>
            <p:nvPr/>
          </p:nvSpPr>
          <p:spPr bwMode="gray">
            <a:xfrm>
              <a:off x="2338" y="1426"/>
              <a:ext cx="1097" cy="24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583" name="Oval 83"/>
            <p:cNvSpPr>
              <a:spLocks noChangeArrowheads="1"/>
            </p:cNvSpPr>
            <p:nvPr/>
          </p:nvSpPr>
          <p:spPr bwMode="gray">
            <a:xfrm>
              <a:off x="2337" y="924"/>
              <a:ext cx="1096" cy="34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8" name="Group 11"/>
          <p:cNvGrpSpPr>
            <a:grpSpLocks/>
          </p:cNvGrpSpPr>
          <p:nvPr/>
        </p:nvGrpSpPr>
        <p:grpSpPr bwMode="auto">
          <a:xfrm>
            <a:off x="2727326" y="3365501"/>
            <a:ext cx="7229475" cy="614363"/>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8207" name="Text Box 15"/>
            <p:cNvSpPr txBox="1">
              <a:spLocks noChangeArrowheads="1"/>
            </p:cNvSpPr>
            <p:nvPr/>
          </p:nvSpPr>
          <p:spPr bwMode="gray">
            <a:xfrm>
              <a:off x="592" y="2139"/>
              <a:ext cx="134"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b="1">
                  <a:solidFill>
                    <a:srgbClr val="FF0000"/>
                  </a:solidFill>
                  <a:effectLst>
                    <a:outerShdw blurRad="38100" dist="38100" dir="2700000" algn="tl">
                      <a:srgbClr val="C0C0C0"/>
                    </a:outerShdw>
                  </a:effectLst>
                </a:rPr>
                <a:t>B</a:t>
              </a:r>
            </a:p>
          </p:txBody>
        </p:sp>
        <p:sp>
          <p:nvSpPr>
            <p:cNvPr id="21574" name="Text Box 16"/>
            <p:cNvSpPr txBox="1">
              <a:spLocks noChangeArrowheads="1"/>
            </p:cNvSpPr>
            <p:nvPr/>
          </p:nvSpPr>
          <p:spPr bwMode="gray">
            <a:xfrm>
              <a:off x="787" y="2162"/>
              <a:ext cx="276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lnSpc>
                  <a:spcPct val="150000"/>
                </a:lnSpc>
                <a:spcBef>
                  <a:spcPct val="50000"/>
                </a:spcBef>
              </a:pPr>
              <a:r>
                <a:rPr lang="en-US" altLang="vi-VN" sz="2000" b="1" dirty="0">
                  <a:latin typeface="Times New Roman" panose="02020603050405020304" pitchFamily="18" charset="0"/>
                  <a:cs typeface="Times New Roman" panose="02020603050405020304" pitchFamily="18" charset="0"/>
                </a:rPr>
                <a:t>Xác định chiều dòng điện chạy trong ống dây.</a:t>
              </a:r>
            </a:p>
          </p:txBody>
        </p:sp>
      </p:grpSp>
      <p:grpSp>
        <p:nvGrpSpPr>
          <p:cNvPr id="9" name="Group 37"/>
          <p:cNvGrpSpPr>
            <a:grpSpLocks/>
          </p:cNvGrpSpPr>
          <p:nvPr/>
        </p:nvGrpSpPr>
        <p:grpSpPr bwMode="auto">
          <a:xfrm rot="5400000">
            <a:off x="1705770" y="3245645"/>
            <a:ext cx="992187" cy="930275"/>
            <a:chOff x="1872" y="1824"/>
            <a:chExt cx="2014" cy="1821"/>
          </a:xfrm>
        </p:grpSpPr>
        <p:sp>
          <p:nvSpPr>
            <p:cNvPr id="8230" name="AutoShape 38"/>
            <p:cNvSpPr>
              <a:spLocks noChangeArrowheads="1"/>
            </p:cNvSpPr>
            <p:nvPr/>
          </p:nvSpPr>
          <p:spPr bwMode="gray">
            <a:xfrm rot="16200000" flipH="1">
              <a:off x="1821" y="2580"/>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31" name="AutoShape 39"/>
            <p:cNvSpPr>
              <a:spLocks noChangeArrowheads="1"/>
            </p:cNvSpPr>
            <p:nvPr/>
          </p:nvSpPr>
          <p:spPr bwMode="gray">
            <a:xfrm rot="5400000" flipH="1">
              <a:off x="3629" y="254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56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56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35" name="Oval 43"/>
            <p:cNvSpPr>
              <a:spLocks noChangeArrowheads="1"/>
            </p:cNvSpPr>
            <p:nvPr/>
          </p:nvSpPr>
          <p:spPr bwMode="gray">
            <a:xfrm>
              <a:off x="2621" y="2124"/>
              <a:ext cx="527" cy="101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567" name="Oval 44"/>
            <p:cNvSpPr>
              <a:spLocks noChangeArrowheads="1"/>
            </p:cNvSpPr>
            <p:nvPr/>
          </p:nvSpPr>
          <p:spPr bwMode="gray">
            <a:xfrm>
              <a:off x="2621" y="1912"/>
              <a:ext cx="527" cy="144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8237" name="Oval 45"/>
            <p:cNvSpPr>
              <a:spLocks noChangeArrowheads="1"/>
            </p:cNvSpPr>
            <p:nvPr/>
          </p:nvSpPr>
          <p:spPr bwMode="gray">
            <a:xfrm>
              <a:off x="2336" y="2124"/>
              <a:ext cx="1096" cy="101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569" name="Oval 46"/>
            <p:cNvSpPr>
              <a:spLocks noChangeArrowheads="1"/>
            </p:cNvSpPr>
            <p:nvPr/>
          </p:nvSpPr>
          <p:spPr bwMode="gray">
            <a:xfrm>
              <a:off x="2337" y="1912"/>
              <a:ext cx="1096" cy="144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10" name="Group 27"/>
          <p:cNvGrpSpPr>
            <a:grpSpLocks/>
          </p:cNvGrpSpPr>
          <p:nvPr/>
        </p:nvGrpSpPr>
        <p:grpSpPr bwMode="auto">
          <a:xfrm rot="5400000">
            <a:off x="1674020" y="4468020"/>
            <a:ext cx="992187" cy="930275"/>
            <a:chOff x="1872" y="1824"/>
            <a:chExt cx="2014" cy="1821"/>
          </a:xfrm>
        </p:grpSpPr>
        <p:sp>
          <p:nvSpPr>
            <p:cNvPr id="133" name="AutoShape 28"/>
            <p:cNvSpPr>
              <a:spLocks noChangeArrowheads="1"/>
            </p:cNvSpPr>
            <p:nvPr/>
          </p:nvSpPr>
          <p:spPr bwMode="gray">
            <a:xfrm rot="16200000" flipH="1">
              <a:off x="1821" y="2580"/>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34" name="AutoShape 29"/>
            <p:cNvSpPr>
              <a:spLocks noChangeArrowheads="1"/>
            </p:cNvSpPr>
            <p:nvPr/>
          </p:nvSpPr>
          <p:spPr bwMode="gray">
            <a:xfrm rot="5400000" flipH="1">
              <a:off x="3629" y="254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555"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556"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38" name="Oval 33"/>
            <p:cNvSpPr>
              <a:spLocks noChangeArrowheads="1"/>
            </p:cNvSpPr>
            <p:nvPr/>
          </p:nvSpPr>
          <p:spPr bwMode="gray">
            <a:xfrm>
              <a:off x="2621" y="2124"/>
              <a:ext cx="527" cy="101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558" name="Oval 34"/>
            <p:cNvSpPr>
              <a:spLocks noChangeArrowheads="1"/>
            </p:cNvSpPr>
            <p:nvPr/>
          </p:nvSpPr>
          <p:spPr bwMode="gray">
            <a:xfrm>
              <a:off x="2621" y="1912"/>
              <a:ext cx="527" cy="144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40" name="Oval 35"/>
            <p:cNvSpPr>
              <a:spLocks noChangeArrowheads="1"/>
            </p:cNvSpPr>
            <p:nvPr/>
          </p:nvSpPr>
          <p:spPr bwMode="gray">
            <a:xfrm>
              <a:off x="2336" y="2124"/>
              <a:ext cx="1096" cy="101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560" name="Oval 36"/>
            <p:cNvSpPr>
              <a:spLocks noChangeArrowheads="1"/>
            </p:cNvSpPr>
            <p:nvPr/>
          </p:nvSpPr>
          <p:spPr bwMode="gray">
            <a:xfrm>
              <a:off x="2337" y="1912"/>
              <a:ext cx="1096" cy="144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grpSp>
        <p:nvGrpSpPr>
          <p:cNvPr id="11" name="Group 11"/>
          <p:cNvGrpSpPr>
            <a:grpSpLocks/>
          </p:cNvGrpSpPr>
          <p:nvPr/>
        </p:nvGrpSpPr>
        <p:grpSpPr bwMode="auto">
          <a:xfrm>
            <a:off x="2724151" y="5751514"/>
            <a:ext cx="7340082" cy="606425"/>
            <a:chOff x="508" y="2112"/>
            <a:chExt cx="3119"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46" name="Text Box 15"/>
            <p:cNvSpPr txBox="1">
              <a:spLocks noChangeArrowheads="1"/>
            </p:cNvSpPr>
            <p:nvPr/>
          </p:nvSpPr>
          <p:spPr bwMode="gray">
            <a:xfrm>
              <a:off x="594" y="2139"/>
              <a:ext cx="140"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b="1">
                  <a:solidFill>
                    <a:srgbClr val="FF0000"/>
                  </a:solidFill>
                  <a:effectLst>
                    <a:outerShdw blurRad="38100" dist="38100" dir="2700000" algn="tl">
                      <a:srgbClr val="C0C0C0"/>
                    </a:outerShdw>
                  </a:effectLst>
                </a:rPr>
                <a:t>D</a:t>
              </a:r>
            </a:p>
          </p:txBody>
        </p:sp>
        <p:sp>
          <p:nvSpPr>
            <p:cNvPr id="21551" name="Text Box 16"/>
            <p:cNvSpPr txBox="1">
              <a:spLocks noChangeArrowheads="1"/>
            </p:cNvSpPr>
            <p:nvPr/>
          </p:nvSpPr>
          <p:spPr bwMode="gray">
            <a:xfrm>
              <a:off x="835" y="2177"/>
              <a:ext cx="27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vi-VN" sz="2000" b="1" dirty="0">
                  <a:latin typeface="Times New Roman" panose="02020603050405020304" pitchFamily="18" charset="0"/>
                  <a:cs typeface="Times New Roman" panose="02020603050405020304" pitchFamily="18" charset="0"/>
                </a:rPr>
                <a:t>Xác định chiều đường sức từ của dây dẫn mang dòng điện.</a:t>
              </a:r>
            </a:p>
          </p:txBody>
        </p:sp>
      </p:grpSp>
      <p:grpSp>
        <p:nvGrpSpPr>
          <p:cNvPr id="12" name="Group 37"/>
          <p:cNvGrpSpPr>
            <a:grpSpLocks/>
          </p:cNvGrpSpPr>
          <p:nvPr/>
        </p:nvGrpSpPr>
        <p:grpSpPr bwMode="auto">
          <a:xfrm rot="5400000">
            <a:off x="1705770" y="5611020"/>
            <a:ext cx="992187" cy="930275"/>
            <a:chOff x="1872" y="1824"/>
            <a:chExt cx="2014" cy="1821"/>
          </a:xfrm>
        </p:grpSpPr>
        <p:sp>
          <p:nvSpPr>
            <p:cNvPr id="149" name="AutoShape 38"/>
            <p:cNvSpPr>
              <a:spLocks noChangeArrowheads="1"/>
            </p:cNvSpPr>
            <p:nvPr/>
          </p:nvSpPr>
          <p:spPr bwMode="gray">
            <a:xfrm rot="16200000" flipH="1">
              <a:off x="1821" y="2580"/>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50" name="AutoShape 39"/>
            <p:cNvSpPr>
              <a:spLocks noChangeArrowheads="1"/>
            </p:cNvSpPr>
            <p:nvPr/>
          </p:nvSpPr>
          <p:spPr bwMode="gray">
            <a:xfrm rot="5400000" flipH="1">
              <a:off x="3629" y="254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a:p>
          </p:txBody>
        </p:sp>
        <p:sp>
          <p:nvSpPr>
            <p:cNvPr id="2154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2154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54" name="Oval 43"/>
            <p:cNvSpPr>
              <a:spLocks noChangeArrowheads="1"/>
            </p:cNvSpPr>
            <p:nvPr/>
          </p:nvSpPr>
          <p:spPr bwMode="gray">
            <a:xfrm>
              <a:off x="2621" y="2124"/>
              <a:ext cx="527" cy="101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a:p>
          </p:txBody>
        </p:sp>
        <p:sp>
          <p:nvSpPr>
            <p:cNvPr id="21544" name="Oval 44"/>
            <p:cNvSpPr>
              <a:spLocks noChangeArrowheads="1"/>
            </p:cNvSpPr>
            <p:nvPr/>
          </p:nvSpPr>
          <p:spPr bwMode="gray">
            <a:xfrm>
              <a:off x="2621" y="1912"/>
              <a:ext cx="527" cy="144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sp>
          <p:nvSpPr>
            <p:cNvPr id="156" name="Oval 45"/>
            <p:cNvSpPr>
              <a:spLocks noChangeArrowheads="1"/>
            </p:cNvSpPr>
            <p:nvPr/>
          </p:nvSpPr>
          <p:spPr bwMode="gray">
            <a:xfrm>
              <a:off x="2336" y="2124"/>
              <a:ext cx="1096" cy="101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a:p>
          </p:txBody>
        </p:sp>
        <p:sp>
          <p:nvSpPr>
            <p:cNvPr id="21546" name="Oval 46"/>
            <p:cNvSpPr>
              <a:spLocks noChangeArrowheads="1"/>
            </p:cNvSpPr>
            <p:nvPr/>
          </p:nvSpPr>
          <p:spPr bwMode="gray">
            <a:xfrm>
              <a:off x="2337" y="1912"/>
              <a:ext cx="1096" cy="144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vi-VN" altLang="vi-VN">
                <a:latin typeface="Arial" panose="020B0604020202020204" pitchFamily="34" charset="0"/>
                <a:cs typeface="Arial" panose="020B0604020202020204" pitchFamily="34" charset="0"/>
              </a:endParaRPr>
            </a:p>
          </p:txBody>
        </p:sp>
      </p:grpSp>
      <p:sp>
        <p:nvSpPr>
          <p:cNvPr id="190" name="Rectangle 20"/>
          <p:cNvSpPr>
            <a:spLocks noChangeArrowheads="1"/>
          </p:cNvSpPr>
          <p:nvPr/>
        </p:nvSpPr>
        <p:spPr bwMode="auto">
          <a:xfrm>
            <a:off x="2647951" y="4500563"/>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grpSp>
        <p:nvGrpSpPr>
          <p:cNvPr id="13" name="Group 11"/>
          <p:cNvGrpSpPr>
            <a:grpSpLocks/>
          </p:cNvGrpSpPr>
          <p:nvPr/>
        </p:nvGrpSpPr>
        <p:grpSpPr bwMode="auto">
          <a:xfrm>
            <a:off x="2730501" y="4419601"/>
            <a:ext cx="7229475" cy="708025"/>
            <a:chOff x="508" y="2112"/>
            <a:chExt cx="3072" cy="44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95" name="Text Box 15"/>
            <p:cNvSpPr txBox="1">
              <a:spLocks noChangeArrowheads="1"/>
            </p:cNvSpPr>
            <p:nvPr/>
          </p:nvSpPr>
          <p:spPr bwMode="gray">
            <a:xfrm>
              <a:off x="580" y="2139"/>
              <a:ext cx="130"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b="1">
                  <a:solidFill>
                    <a:srgbClr val="FF0000"/>
                  </a:solidFill>
                  <a:effectLst>
                    <a:outerShdw blurRad="38100" dist="38100" dir="2700000" algn="tl">
                      <a:srgbClr val="C0C0C0"/>
                    </a:outerShdw>
                  </a:effectLst>
                </a:rPr>
                <a:t>C</a:t>
              </a:r>
            </a:p>
          </p:txBody>
        </p:sp>
        <p:sp>
          <p:nvSpPr>
            <p:cNvPr id="21537" name="Text Box 16"/>
            <p:cNvSpPr txBox="1">
              <a:spLocks noChangeArrowheads="1"/>
            </p:cNvSpPr>
            <p:nvPr/>
          </p:nvSpPr>
          <p:spPr bwMode="gray">
            <a:xfrm>
              <a:off x="785" y="2112"/>
              <a:ext cx="279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vi-VN" sz="2000" b="1" dirty="0">
                  <a:latin typeface="Times New Roman" panose="02020603050405020304" pitchFamily="18" charset="0"/>
                  <a:cs typeface="Times New Roman" panose="02020603050405020304" pitchFamily="18" charset="0"/>
                </a:rPr>
                <a:t>Xác định chiều của lực điện từ do từ trường tác dụng lên một đoạn dây dẫn có dòng điện đặt</a:t>
              </a:r>
              <a:r>
                <a:rPr lang="en-US" altLang="vi-VN" sz="2000" dirty="0">
                  <a:latin typeface="Times New Roman" panose="02020603050405020304" pitchFamily="18" charset="0"/>
                  <a:cs typeface="Times New Roman" panose="02020603050405020304" pitchFamily="18" charset="0"/>
                </a:rPr>
                <a:t> </a:t>
              </a:r>
              <a:r>
                <a:rPr lang="en-US" altLang="vi-VN" sz="2000" b="1" dirty="0">
                  <a:latin typeface="Times New Roman" panose="02020603050405020304" pitchFamily="18" charset="0"/>
                  <a:cs typeface="Times New Roman" panose="02020603050405020304" pitchFamily="18" charset="0"/>
                </a:rPr>
                <a:t>trong từ trường đó .</a:t>
              </a:r>
            </a:p>
          </p:txBody>
        </p:sp>
      </p:grpSp>
      <p:sp>
        <p:nvSpPr>
          <p:cNvPr id="197" name="Rectangle 20"/>
          <p:cNvSpPr>
            <a:spLocks noChangeArrowheads="1"/>
          </p:cNvSpPr>
          <p:nvPr/>
        </p:nvSpPr>
        <p:spPr bwMode="auto">
          <a:xfrm>
            <a:off x="2667001" y="5715000"/>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vi-VN" altLang="vi-VN">
              <a:solidFill>
                <a:srgbClr val="0000FF"/>
              </a:solidFill>
              <a:latin typeface="Arial" panose="020B0604020202020204" pitchFamily="34" charset="0"/>
              <a:cs typeface="Arial" panose="020B0604020202020204" pitchFamily="34" charset="0"/>
            </a:endParaRPr>
          </a:p>
        </p:txBody>
      </p:sp>
      <p:sp>
        <p:nvSpPr>
          <p:cNvPr id="116" name="10-Point Star 115"/>
          <p:cNvSpPr/>
          <p:nvPr/>
        </p:nvSpPr>
        <p:spPr>
          <a:xfrm>
            <a:off x="10096501" y="6357958"/>
            <a:ext cx="500063" cy="500062"/>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vi-VN"/>
          </a:p>
        </p:txBody>
      </p:sp>
      <p:sp>
        <p:nvSpPr>
          <p:cNvPr id="21532" name="Text Box 26"/>
          <p:cNvSpPr txBox="1">
            <a:spLocks noChangeArrowheads="1"/>
          </p:cNvSpPr>
          <p:nvPr/>
        </p:nvSpPr>
        <p:spPr bwMode="gray">
          <a:xfrm>
            <a:off x="2324215" y="616933"/>
            <a:ext cx="79295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spcBef>
                <a:spcPct val="50000"/>
              </a:spcBef>
            </a:pPr>
            <a:r>
              <a:rPr lang="en-US" altLang="vi-VN" b="1" dirty="0" smtClean="0">
                <a:solidFill>
                  <a:schemeClr val="accent2"/>
                </a:solidFill>
                <a:latin typeface="Times New Roman" panose="02020603050405020304" pitchFamily="18" charset="0"/>
              </a:rPr>
              <a:t>3.Quy </a:t>
            </a:r>
            <a:r>
              <a:rPr lang="en-US" altLang="vi-VN" b="1" dirty="0">
                <a:solidFill>
                  <a:schemeClr val="accent2"/>
                </a:solidFill>
                <a:latin typeface="Times New Roman" panose="02020603050405020304" pitchFamily="18" charset="0"/>
              </a:rPr>
              <a:t>tắc bàn tay trái dùng để làm gì? Chọn câu trả lời đúng</a:t>
            </a:r>
            <a:r>
              <a:rPr lang="en-US" altLang="vi-VN" b="1" dirty="0">
                <a:solidFill>
                  <a:schemeClr val="accent2"/>
                </a:solidFill>
              </a:rPr>
              <a:t>:</a:t>
            </a:r>
          </a:p>
        </p:txBody>
      </p:sp>
      <p:sp>
        <p:nvSpPr>
          <p:cNvPr id="120" name="Rectangle 2"/>
          <p:cNvSpPr txBox="1">
            <a:spLocks noChangeArrowheads="1"/>
          </p:cNvSpPr>
          <p:nvPr/>
        </p:nvSpPr>
        <p:spPr>
          <a:xfrm>
            <a:off x="4617174" y="48440"/>
            <a:ext cx="2910718" cy="514350"/>
          </a:xfrm>
          <a:prstGeom prst="roundRect">
            <a:avLst/>
          </a:prstGeom>
          <a:solidFill>
            <a:schemeClr val="accent1">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LUYỆN TẬP</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34258636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200" fill="hold"/>
                                        <p:tgtEl>
                                          <p:spTgt spid="103"/>
                                        </p:tgtEl>
                                        <p:attrNameLst>
                                          <p:attrName>ppt_w</p:attrName>
                                        </p:attrNameLst>
                                      </p:cBhvr>
                                      <p:tavLst>
                                        <p:tav tm="0">
                                          <p:val>
                                            <p:fltVal val="0"/>
                                          </p:val>
                                        </p:tav>
                                        <p:tav tm="100000">
                                          <p:val>
                                            <p:strVal val="#ppt_w"/>
                                          </p:val>
                                        </p:tav>
                                      </p:tavLst>
                                    </p:anim>
                                    <p:anim calcmode="lin" valueType="num">
                                      <p:cBhvr>
                                        <p:cTn id="8" dur="200" fill="hold"/>
                                        <p:tgtEl>
                                          <p:spTgt spid="10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200"/>
                                        <p:tgtEl>
                                          <p:spTgt spid="2"/>
                                        </p:tgtEl>
                                      </p:cBhvr>
                                    </p:animEffect>
                                  </p:childTnLst>
                                </p:cTn>
                              </p:par>
                            </p:childTnLst>
                          </p:cTn>
                        </p:par>
                        <p:par>
                          <p:cTn id="13" fill="hold" nodeType="afterGroup">
                            <p:stCondLst>
                              <p:cond delay="4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 fill="hold"/>
                                        <p:tgtEl>
                                          <p:spTgt spid="4"/>
                                        </p:tgtEl>
                                        <p:attrNameLst>
                                          <p:attrName>ppt_w</p:attrName>
                                        </p:attrNameLst>
                                      </p:cBhvr>
                                      <p:tavLst>
                                        <p:tav tm="0">
                                          <p:val>
                                            <p:fltVal val="0"/>
                                          </p:val>
                                        </p:tav>
                                        <p:tav tm="100000">
                                          <p:val>
                                            <p:strVal val="#ppt_w"/>
                                          </p:val>
                                        </p:tav>
                                      </p:tavLst>
                                    </p:anim>
                                    <p:anim calcmode="lin" valueType="num">
                                      <p:cBhvr>
                                        <p:cTn id="17" dur="200" fill="hold"/>
                                        <p:tgtEl>
                                          <p:spTgt spid="4"/>
                                        </p:tgtEl>
                                        <p:attrNameLst>
                                          <p:attrName>ppt_h</p:attrName>
                                        </p:attrNameLst>
                                      </p:cBhvr>
                                      <p:tavLst>
                                        <p:tav tm="0">
                                          <p:val>
                                            <p:fltVal val="0"/>
                                          </p:val>
                                        </p:tav>
                                        <p:tav tm="100000">
                                          <p:val>
                                            <p:strVal val="#ppt_h"/>
                                          </p:val>
                                        </p:tav>
                                      </p:tavLst>
                                    </p:anim>
                                    <p:anim calcmode="lin" valueType="num">
                                      <p:cBhvr>
                                        <p:cTn id="18" dur="200" fill="hold"/>
                                        <p:tgtEl>
                                          <p:spTgt spid="4"/>
                                        </p:tgtEl>
                                        <p:attrNameLst>
                                          <p:attrName>style.rotation</p:attrName>
                                        </p:attrNameLst>
                                      </p:cBhvr>
                                      <p:tavLst>
                                        <p:tav tm="0">
                                          <p:val>
                                            <p:fltVal val="360"/>
                                          </p:val>
                                        </p:tav>
                                        <p:tav tm="100000">
                                          <p:val>
                                            <p:fltVal val="0"/>
                                          </p:val>
                                        </p:tav>
                                      </p:tavLst>
                                    </p:anim>
                                    <p:animEffect transition="in" filter="fade">
                                      <p:cBhvr>
                                        <p:cTn id="19" dur="200"/>
                                        <p:tgtEl>
                                          <p:spTgt spid="4"/>
                                        </p:tgtEl>
                                      </p:cBhvr>
                                    </p:animEffect>
                                  </p:childTnLst>
                                </p:cTn>
                              </p:par>
                            </p:childTnLst>
                          </p:cTn>
                        </p:par>
                        <p:par>
                          <p:cTn id="20" fill="hold" nodeType="afterGroup">
                            <p:stCondLst>
                              <p:cond delay="600"/>
                            </p:stCondLst>
                            <p:childTnLst>
                              <p:par>
                                <p:cTn id="21" presetID="17"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 fill="hold"/>
                                        <p:tgtEl>
                                          <p:spTgt spid="3"/>
                                        </p:tgtEl>
                                        <p:attrNameLst>
                                          <p:attrName>ppt_x</p:attrName>
                                        </p:attrNameLst>
                                      </p:cBhvr>
                                      <p:tavLst>
                                        <p:tav tm="0">
                                          <p:val>
                                            <p:strVal val="#ppt_x-#ppt_w/2"/>
                                          </p:val>
                                        </p:tav>
                                        <p:tav tm="100000">
                                          <p:val>
                                            <p:strVal val="#ppt_x"/>
                                          </p:val>
                                        </p:tav>
                                      </p:tavLst>
                                    </p:anim>
                                    <p:anim calcmode="lin" valueType="num">
                                      <p:cBhvr>
                                        <p:cTn id="24" dur="200" fill="hold"/>
                                        <p:tgtEl>
                                          <p:spTgt spid="3"/>
                                        </p:tgtEl>
                                        <p:attrNameLst>
                                          <p:attrName>ppt_y</p:attrName>
                                        </p:attrNameLst>
                                      </p:cBhvr>
                                      <p:tavLst>
                                        <p:tav tm="0">
                                          <p:val>
                                            <p:strVal val="#ppt_y"/>
                                          </p:val>
                                        </p:tav>
                                        <p:tav tm="100000">
                                          <p:val>
                                            <p:strVal val="#ppt_y"/>
                                          </p:val>
                                        </p:tav>
                                      </p:tavLst>
                                    </p:anim>
                                    <p:anim calcmode="lin" valueType="num">
                                      <p:cBhvr>
                                        <p:cTn id="25" dur="200" fill="hold"/>
                                        <p:tgtEl>
                                          <p:spTgt spid="3"/>
                                        </p:tgtEl>
                                        <p:attrNameLst>
                                          <p:attrName>ppt_w</p:attrName>
                                        </p:attrNameLst>
                                      </p:cBhvr>
                                      <p:tavLst>
                                        <p:tav tm="0">
                                          <p:val>
                                            <p:fltVal val="0"/>
                                          </p:val>
                                        </p:tav>
                                        <p:tav tm="100000">
                                          <p:val>
                                            <p:strVal val="#ppt_w"/>
                                          </p:val>
                                        </p:tav>
                                      </p:tavLst>
                                    </p:anim>
                                    <p:anim calcmode="lin" valueType="num">
                                      <p:cBhvr>
                                        <p:cTn id="26"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par>
                          <p:cTn id="27" fill="hold" nodeType="afterGroup">
                            <p:stCondLst>
                              <p:cond delay="800"/>
                            </p:stCondLst>
                            <p:childTnLst>
                              <p:par>
                                <p:cTn id="28" presetID="17" presetClass="entr" presetSubtype="10" fill="hold" grpId="0" nodeType="afterEffect">
                                  <p:stCondLst>
                                    <p:cond delay="0"/>
                                  </p:stCondLst>
                                  <p:childTnLst>
                                    <p:set>
                                      <p:cBhvr>
                                        <p:cTn id="29" dur="1" fill="hold">
                                          <p:stCondLst>
                                            <p:cond delay="0"/>
                                          </p:stCondLst>
                                        </p:cTn>
                                        <p:tgtEl>
                                          <p:spTgt spid="8255"/>
                                        </p:tgtEl>
                                        <p:attrNameLst>
                                          <p:attrName>style.visibility</p:attrName>
                                        </p:attrNameLst>
                                      </p:cBhvr>
                                      <p:to>
                                        <p:strVal val="visible"/>
                                      </p:to>
                                    </p:set>
                                    <p:anim calcmode="lin" valueType="num">
                                      <p:cBhvr>
                                        <p:cTn id="30" dur="200" fill="hold"/>
                                        <p:tgtEl>
                                          <p:spTgt spid="8255"/>
                                        </p:tgtEl>
                                        <p:attrNameLst>
                                          <p:attrName>ppt_w</p:attrName>
                                        </p:attrNameLst>
                                      </p:cBhvr>
                                      <p:tavLst>
                                        <p:tav tm="0">
                                          <p:val>
                                            <p:fltVal val="0"/>
                                          </p:val>
                                        </p:tav>
                                        <p:tav tm="100000">
                                          <p:val>
                                            <p:strVal val="#ppt_w"/>
                                          </p:val>
                                        </p:tav>
                                      </p:tavLst>
                                    </p:anim>
                                    <p:anim calcmode="lin" valueType="num">
                                      <p:cBhvr>
                                        <p:cTn id="31" dur="200" fill="hold"/>
                                        <p:tgtEl>
                                          <p:spTgt spid="8255"/>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4"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200"/>
                                        <p:tgtEl>
                                          <p:spTgt spid="5"/>
                                        </p:tgtEl>
                                      </p:cBhvr>
                                    </p:animEffect>
                                  </p:childTnLst>
                                </p:cTn>
                              </p:par>
                            </p:childTnLst>
                          </p:cTn>
                        </p:par>
                        <p:par>
                          <p:cTn id="36" fill="hold" nodeType="afterGroup">
                            <p:stCondLst>
                              <p:cond delay="12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200" fill="hold"/>
                                        <p:tgtEl>
                                          <p:spTgt spid="9"/>
                                        </p:tgtEl>
                                        <p:attrNameLst>
                                          <p:attrName>ppt_w</p:attrName>
                                        </p:attrNameLst>
                                      </p:cBhvr>
                                      <p:tavLst>
                                        <p:tav tm="0">
                                          <p:val>
                                            <p:fltVal val="0"/>
                                          </p:val>
                                        </p:tav>
                                        <p:tav tm="100000">
                                          <p:val>
                                            <p:strVal val="#ppt_w"/>
                                          </p:val>
                                        </p:tav>
                                      </p:tavLst>
                                    </p:anim>
                                    <p:anim calcmode="lin" valueType="num">
                                      <p:cBhvr>
                                        <p:cTn id="40" dur="200" fill="hold"/>
                                        <p:tgtEl>
                                          <p:spTgt spid="9"/>
                                        </p:tgtEl>
                                        <p:attrNameLst>
                                          <p:attrName>ppt_h</p:attrName>
                                        </p:attrNameLst>
                                      </p:cBhvr>
                                      <p:tavLst>
                                        <p:tav tm="0">
                                          <p:val>
                                            <p:fltVal val="0"/>
                                          </p:val>
                                        </p:tav>
                                        <p:tav tm="100000">
                                          <p:val>
                                            <p:strVal val="#ppt_h"/>
                                          </p:val>
                                        </p:tav>
                                      </p:tavLst>
                                    </p:anim>
                                    <p:anim calcmode="lin" valueType="num">
                                      <p:cBhvr>
                                        <p:cTn id="41" dur="200" fill="hold"/>
                                        <p:tgtEl>
                                          <p:spTgt spid="9"/>
                                        </p:tgtEl>
                                        <p:attrNameLst>
                                          <p:attrName>style.rotation</p:attrName>
                                        </p:attrNameLst>
                                      </p:cBhvr>
                                      <p:tavLst>
                                        <p:tav tm="0">
                                          <p:val>
                                            <p:fltVal val="360"/>
                                          </p:val>
                                        </p:tav>
                                        <p:tav tm="100000">
                                          <p:val>
                                            <p:fltVal val="0"/>
                                          </p:val>
                                        </p:tav>
                                      </p:tavLst>
                                    </p:anim>
                                    <p:animEffect transition="in" filter="fade">
                                      <p:cBhvr>
                                        <p:cTn id="42" dur="200"/>
                                        <p:tgtEl>
                                          <p:spTgt spid="9"/>
                                        </p:tgtEl>
                                      </p:cBhvr>
                                    </p:animEffect>
                                  </p:childTnLst>
                                </p:cTn>
                              </p:par>
                            </p:childTnLst>
                          </p:cTn>
                        </p:par>
                        <p:par>
                          <p:cTn id="43" fill="hold" nodeType="afterGroup">
                            <p:stCondLst>
                              <p:cond delay="1400"/>
                            </p:stCondLst>
                            <p:childTnLst>
                              <p:par>
                                <p:cTn id="44" presetID="17"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200" fill="hold"/>
                                        <p:tgtEl>
                                          <p:spTgt spid="8"/>
                                        </p:tgtEl>
                                        <p:attrNameLst>
                                          <p:attrName>ppt_x</p:attrName>
                                        </p:attrNameLst>
                                      </p:cBhvr>
                                      <p:tavLst>
                                        <p:tav tm="0">
                                          <p:val>
                                            <p:strVal val="#ppt_x-#ppt_w/2"/>
                                          </p:val>
                                        </p:tav>
                                        <p:tav tm="100000">
                                          <p:val>
                                            <p:strVal val="#ppt_x"/>
                                          </p:val>
                                        </p:tav>
                                      </p:tavLst>
                                    </p:anim>
                                    <p:anim calcmode="lin" valueType="num">
                                      <p:cBhvr>
                                        <p:cTn id="47" dur="200" fill="hold"/>
                                        <p:tgtEl>
                                          <p:spTgt spid="8"/>
                                        </p:tgtEl>
                                        <p:attrNameLst>
                                          <p:attrName>ppt_y</p:attrName>
                                        </p:attrNameLst>
                                      </p:cBhvr>
                                      <p:tavLst>
                                        <p:tav tm="0">
                                          <p:val>
                                            <p:strVal val="#ppt_y"/>
                                          </p:val>
                                        </p:tav>
                                        <p:tav tm="100000">
                                          <p:val>
                                            <p:strVal val="#ppt_y"/>
                                          </p:val>
                                        </p:tav>
                                      </p:tavLst>
                                    </p:anim>
                                    <p:anim calcmode="lin" valueType="num">
                                      <p:cBhvr>
                                        <p:cTn id="48" dur="200" fill="hold"/>
                                        <p:tgtEl>
                                          <p:spTgt spid="8"/>
                                        </p:tgtEl>
                                        <p:attrNameLst>
                                          <p:attrName>ppt_w</p:attrName>
                                        </p:attrNameLst>
                                      </p:cBhvr>
                                      <p:tavLst>
                                        <p:tav tm="0">
                                          <p:val>
                                            <p:fltVal val="0"/>
                                          </p:val>
                                        </p:tav>
                                        <p:tav tm="100000">
                                          <p:val>
                                            <p:strVal val="#ppt_w"/>
                                          </p:val>
                                        </p:tav>
                                      </p:tavLst>
                                    </p:anim>
                                    <p:anim calcmode="lin" valueType="num">
                                      <p:cBhvr>
                                        <p:cTn id="49"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2" name="whoosh.wav"/>
                                        </p:tgtEl>
                                      </p:cMediaNode>
                                    </p:audio>
                                  </p:subTnLst>
                                </p:cTn>
                              </p:par>
                            </p:childTnLst>
                          </p:cTn>
                        </p:par>
                        <p:par>
                          <p:cTn id="50" fill="hold" nodeType="afterGroup">
                            <p:stCondLst>
                              <p:cond delay="1600"/>
                            </p:stCondLst>
                            <p:childTnLst>
                              <p:par>
                                <p:cTn id="51" presetID="17" presetClass="entr" presetSubtype="1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200" fill="hold"/>
                                        <p:tgtEl>
                                          <p:spTgt spid="104"/>
                                        </p:tgtEl>
                                        <p:attrNameLst>
                                          <p:attrName>ppt_w</p:attrName>
                                        </p:attrNameLst>
                                      </p:cBhvr>
                                      <p:tavLst>
                                        <p:tav tm="0">
                                          <p:val>
                                            <p:fltVal val="0"/>
                                          </p:val>
                                        </p:tav>
                                        <p:tav tm="100000">
                                          <p:val>
                                            <p:strVal val="#ppt_w"/>
                                          </p:val>
                                        </p:tav>
                                      </p:tavLst>
                                    </p:anim>
                                    <p:anim calcmode="lin" valueType="num">
                                      <p:cBhvr>
                                        <p:cTn id="54" dur="200" fill="hold"/>
                                        <p:tgtEl>
                                          <p:spTgt spid="104"/>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1800"/>
                            </p:stCondLst>
                            <p:childTnLst>
                              <p:par>
                                <p:cTn id="56" presetID="4" presetClass="entr" presetSubtype="16"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ox(in)">
                                      <p:cBhvr>
                                        <p:cTn id="58" dur="200"/>
                                        <p:tgtEl>
                                          <p:spTgt spid="6"/>
                                        </p:tgtEl>
                                      </p:cBhvr>
                                    </p:animEffect>
                                  </p:childTnLst>
                                </p:cTn>
                              </p:par>
                            </p:childTnLst>
                          </p:cTn>
                        </p:par>
                        <p:par>
                          <p:cTn id="59" fill="hold" nodeType="afterGroup">
                            <p:stCondLst>
                              <p:cond delay="2000"/>
                            </p:stCondLst>
                            <p:childTnLst>
                              <p:par>
                                <p:cTn id="60" presetID="49" presetClass="entr" presetSubtype="0" decel="10000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200" fill="hold"/>
                                        <p:tgtEl>
                                          <p:spTgt spid="10"/>
                                        </p:tgtEl>
                                        <p:attrNameLst>
                                          <p:attrName>ppt_w</p:attrName>
                                        </p:attrNameLst>
                                      </p:cBhvr>
                                      <p:tavLst>
                                        <p:tav tm="0">
                                          <p:val>
                                            <p:fltVal val="0"/>
                                          </p:val>
                                        </p:tav>
                                        <p:tav tm="100000">
                                          <p:val>
                                            <p:strVal val="#ppt_w"/>
                                          </p:val>
                                        </p:tav>
                                      </p:tavLst>
                                    </p:anim>
                                    <p:anim calcmode="lin" valueType="num">
                                      <p:cBhvr>
                                        <p:cTn id="63" dur="200" fill="hold"/>
                                        <p:tgtEl>
                                          <p:spTgt spid="10"/>
                                        </p:tgtEl>
                                        <p:attrNameLst>
                                          <p:attrName>ppt_h</p:attrName>
                                        </p:attrNameLst>
                                      </p:cBhvr>
                                      <p:tavLst>
                                        <p:tav tm="0">
                                          <p:val>
                                            <p:fltVal val="0"/>
                                          </p:val>
                                        </p:tav>
                                        <p:tav tm="100000">
                                          <p:val>
                                            <p:strVal val="#ppt_h"/>
                                          </p:val>
                                        </p:tav>
                                      </p:tavLst>
                                    </p:anim>
                                    <p:anim calcmode="lin" valueType="num">
                                      <p:cBhvr>
                                        <p:cTn id="64" dur="200" fill="hold"/>
                                        <p:tgtEl>
                                          <p:spTgt spid="10"/>
                                        </p:tgtEl>
                                        <p:attrNameLst>
                                          <p:attrName>style.rotation</p:attrName>
                                        </p:attrNameLst>
                                      </p:cBhvr>
                                      <p:tavLst>
                                        <p:tav tm="0">
                                          <p:val>
                                            <p:fltVal val="360"/>
                                          </p:val>
                                        </p:tav>
                                        <p:tav tm="100000">
                                          <p:val>
                                            <p:fltVal val="0"/>
                                          </p:val>
                                        </p:tav>
                                      </p:tavLst>
                                    </p:anim>
                                    <p:animEffect transition="in" filter="fade">
                                      <p:cBhvr>
                                        <p:cTn id="65" dur="200"/>
                                        <p:tgtEl>
                                          <p:spTgt spid="10"/>
                                        </p:tgtEl>
                                      </p:cBhvr>
                                    </p:animEffect>
                                  </p:childTnLst>
                                </p:cTn>
                              </p:par>
                            </p:childTnLst>
                          </p:cTn>
                        </p:par>
                        <p:par>
                          <p:cTn id="66" fill="hold" nodeType="afterGroup">
                            <p:stCondLst>
                              <p:cond delay="2200"/>
                            </p:stCondLst>
                            <p:childTnLst>
                              <p:par>
                                <p:cTn id="67" presetID="17" presetClass="entr" presetSubtype="8"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00" fill="hold"/>
                                        <p:tgtEl>
                                          <p:spTgt spid="13"/>
                                        </p:tgtEl>
                                        <p:attrNameLst>
                                          <p:attrName>ppt_x</p:attrName>
                                        </p:attrNameLst>
                                      </p:cBhvr>
                                      <p:tavLst>
                                        <p:tav tm="0">
                                          <p:val>
                                            <p:strVal val="#ppt_x-#ppt_w/2"/>
                                          </p:val>
                                        </p:tav>
                                        <p:tav tm="100000">
                                          <p:val>
                                            <p:strVal val="#ppt_x"/>
                                          </p:val>
                                        </p:tav>
                                      </p:tavLst>
                                    </p:anim>
                                    <p:anim calcmode="lin" valueType="num">
                                      <p:cBhvr>
                                        <p:cTn id="70" dur="200" fill="hold"/>
                                        <p:tgtEl>
                                          <p:spTgt spid="13"/>
                                        </p:tgtEl>
                                        <p:attrNameLst>
                                          <p:attrName>ppt_y</p:attrName>
                                        </p:attrNameLst>
                                      </p:cBhvr>
                                      <p:tavLst>
                                        <p:tav tm="0">
                                          <p:val>
                                            <p:strVal val="#ppt_y"/>
                                          </p:val>
                                        </p:tav>
                                        <p:tav tm="100000">
                                          <p:val>
                                            <p:strVal val="#ppt_y"/>
                                          </p:val>
                                        </p:tav>
                                      </p:tavLst>
                                    </p:anim>
                                    <p:anim calcmode="lin" valueType="num">
                                      <p:cBhvr>
                                        <p:cTn id="71" dur="200" fill="hold"/>
                                        <p:tgtEl>
                                          <p:spTgt spid="13"/>
                                        </p:tgtEl>
                                        <p:attrNameLst>
                                          <p:attrName>ppt_w</p:attrName>
                                        </p:attrNameLst>
                                      </p:cBhvr>
                                      <p:tavLst>
                                        <p:tav tm="0">
                                          <p:val>
                                            <p:fltVal val="0"/>
                                          </p:val>
                                        </p:tav>
                                        <p:tav tm="100000">
                                          <p:val>
                                            <p:strVal val="#ppt_w"/>
                                          </p:val>
                                        </p:tav>
                                      </p:tavLst>
                                    </p:anim>
                                    <p:anim calcmode="lin" valueType="num">
                                      <p:cBhvr>
                                        <p:cTn id="72"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2" name="whoosh.wav"/>
                                        </p:tgtEl>
                                      </p:cMediaNode>
                                    </p:audio>
                                  </p:subTnLst>
                                </p:cTn>
                              </p:par>
                            </p:childTnLst>
                          </p:cTn>
                        </p:par>
                        <p:par>
                          <p:cTn id="73" fill="hold" nodeType="afterGroup">
                            <p:stCondLst>
                              <p:cond delay="2400"/>
                            </p:stCondLst>
                            <p:childTnLst>
                              <p:par>
                                <p:cTn id="74" presetID="17" presetClass="entr" presetSubtype="10" fill="hold" grpId="0"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200" fill="hold"/>
                                        <p:tgtEl>
                                          <p:spTgt spid="105"/>
                                        </p:tgtEl>
                                        <p:attrNameLst>
                                          <p:attrName>ppt_w</p:attrName>
                                        </p:attrNameLst>
                                      </p:cBhvr>
                                      <p:tavLst>
                                        <p:tav tm="0">
                                          <p:val>
                                            <p:fltVal val="0"/>
                                          </p:val>
                                        </p:tav>
                                        <p:tav tm="100000">
                                          <p:val>
                                            <p:strVal val="#ppt_w"/>
                                          </p:val>
                                        </p:tav>
                                      </p:tavLst>
                                    </p:anim>
                                    <p:anim calcmode="lin" valueType="num">
                                      <p:cBhvr>
                                        <p:cTn id="77" dur="200" fill="hold"/>
                                        <p:tgtEl>
                                          <p:spTgt spid="105"/>
                                        </p:tgtEl>
                                        <p:attrNameLst>
                                          <p:attrName>ppt_h</p:attrName>
                                        </p:attrNameLst>
                                      </p:cBhvr>
                                      <p:tavLst>
                                        <p:tav tm="0">
                                          <p:val>
                                            <p:strVal val="#ppt_h"/>
                                          </p:val>
                                        </p:tav>
                                        <p:tav tm="100000">
                                          <p:val>
                                            <p:strVal val="#ppt_h"/>
                                          </p:val>
                                        </p:tav>
                                      </p:tavLst>
                                    </p:anim>
                                  </p:childTnLst>
                                </p:cTn>
                              </p:par>
                            </p:childTnLst>
                          </p:cTn>
                        </p:par>
                        <p:par>
                          <p:cTn id="78" fill="hold" nodeType="afterGroup">
                            <p:stCondLst>
                              <p:cond delay="2600"/>
                            </p:stCondLst>
                            <p:childTnLst>
                              <p:par>
                                <p:cTn id="79" presetID="4" presetClass="entr" presetSubtype="16"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ox(in)">
                                      <p:cBhvr>
                                        <p:cTn id="81" dur="200"/>
                                        <p:tgtEl>
                                          <p:spTgt spid="7"/>
                                        </p:tgtEl>
                                      </p:cBhvr>
                                    </p:animEffect>
                                  </p:childTnLst>
                                </p:cTn>
                              </p:par>
                            </p:childTnLst>
                          </p:cTn>
                        </p:par>
                        <p:par>
                          <p:cTn id="82" fill="hold" nodeType="afterGroup">
                            <p:stCondLst>
                              <p:cond delay="2800"/>
                            </p:stCondLst>
                            <p:childTnLst>
                              <p:par>
                                <p:cTn id="83" presetID="49" presetClass="entr" presetSubtype="0" decel="100000"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00" fill="hold"/>
                                        <p:tgtEl>
                                          <p:spTgt spid="12"/>
                                        </p:tgtEl>
                                        <p:attrNameLst>
                                          <p:attrName>ppt_w</p:attrName>
                                        </p:attrNameLst>
                                      </p:cBhvr>
                                      <p:tavLst>
                                        <p:tav tm="0">
                                          <p:val>
                                            <p:fltVal val="0"/>
                                          </p:val>
                                        </p:tav>
                                        <p:tav tm="100000">
                                          <p:val>
                                            <p:strVal val="#ppt_w"/>
                                          </p:val>
                                        </p:tav>
                                      </p:tavLst>
                                    </p:anim>
                                    <p:anim calcmode="lin" valueType="num">
                                      <p:cBhvr>
                                        <p:cTn id="86" dur="200" fill="hold"/>
                                        <p:tgtEl>
                                          <p:spTgt spid="12"/>
                                        </p:tgtEl>
                                        <p:attrNameLst>
                                          <p:attrName>ppt_h</p:attrName>
                                        </p:attrNameLst>
                                      </p:cBhvr>
                                      <p:tavLst>
                                        <p:tav tm="0">
                                          <p:val>
                                            <p:fltVal val="0"/>
                                          </p:val>
                                        </p:tav>
                                        <p:tav tm="100000">
                                          <p:val>
                                            <p:strVal val="#ppt_h"/>
                                          </p:val>
                                        </p:tav>
                                      </p:tavLst>
                                    </p:anim>
                                    <p:anim calcmode="lin" valueType="num">
                                      <p:cBhvr>
                                        <p:cTn id="87" dur="200" fill="hold"/>
                                        <p:tgtEl>
                                          <p:spTgt spid="12"/>
                                        </p:tgtEl>
                                        <p:attrNameLst>
                                          <p:attrName>style.rotation</p:attrName>
                                        </p:attrNameLst>
                                      </p:cBhvr>
                                      <p:tavLst>
                                        <p:tav tm="0">
                                          <p:val>
                                            <p:fltVal val="360"/>
                                          </p:val>
                                        </p:tav>
                                        <p:tav tm="100000">
                                          <p:val>
                                            <p:fltVal val="0"/>
                                          </p:val>
                                        </p:tav>
                                      </p:tavLst>
                                    </p:anim>
                                    <p:animEffect transition="in" filter="fade">
                                      <p:cBhvr>
                                        <p:cTn id="88" dur="200"/>
                                        <p:tgtEl>
                                          <p:spTgt spid="12"/>
                                        </p:tgtEl>
                                      </p:cBhvr>
                                    </p:animEffect>
                                  </p:childTnLst>
                                </p:cTn>
                              </p:par>
                            </p:childTnLst>
                          </p:cTn>
                        </p:par>
                        <p:par>
                          <p:cTn id="89" fill="hold" nodeType="afterGroup">
                            <p:stCondLst>
                              <p:cond delay="3000"/>
                            </p:stCondLst>
                            <p:childTnLst>
                              <p:par>
                                <p:cTn id="90" presetID="17" presetClass="entr" presetSubtype="8"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200" fill="hold"/>
                                        <p:tgtEl>
                                          <p:spTgt spid="11"/>
                                        </p:tgtEl>
                                        <p:attrNameLst>
                                          <p:attrName>ppt_x</p:attrName>
                                        </p:attrNameLst>
                                      </p:cBhvr>
                                      <p:tavLst>
                                        <p:tav tm="0">
                                          <p:val>
                                            <p:strVal val="#ppt_x-#ppt_w/2"/>
                                          </p:val>
                                        </p:tav>
                                        <p:tav tm="100000">
                                          <p:val>
                                            <p:strVal val="#ppt_x"/>
                                          </p:val>
                                        </p:tav>
                                      </p:tavLst>
                                    </p:anim>
                                    <p:anim calcmode="lin" valueType="num">
                                      <p:cBhvr>
                                        <p:cTn id="93" dur="200" fill="hold"/>
                                        <p:tgtEl>
                                          <p:spTgt spid="11"/>
                                        </p:tgtEl>
                                        <p:attrNameLst>
                                          <p:attrName>ppt_y</p:attrName>
                                        </p:attrNameLst>
                                      </p:cBhvr>
                                      <p:tavLst>
                                        <p:tav tm="0">
                                          <p:val>
                                            <p:strVal val="#ppt_y"/>
                                          </p:val>
                                        </p:tav>
                                        <p:tav tm="100000">
                                          <p:val>
                                            <p:strVal val="#ppt_y"/>
                                          </p:val>
                                        </p:tav>
                                      </p:tavLst>
                                    </p:anim>
                                    <p:anim calcmode="lin" valueType="num">
                                      <p:cBhvr>
                                        <p:cTn id="94" dur="200" fill="hold"/>
                                        <p:tgtEl>
                                          <p:spTgt spid="11"/>
                                        </p:tgtEl>
                                        <p:attrNameLst>
                                          <p:attrName>ppt_w</p:attrName>
                                        </p:attrNameLst>
                                      </p:cBhvr>
                                      <p:tavLst>
                                        <p:tav tm="0">
                                          <p:val>
                                            <p:fltVal val="0"/>
                                          </p:val>
                                        </p:tav>
                                        <p:tav tm="100000">
                                          <p:val>
                                            <p:strVal val="#ppt_w"/>
                                          </p:val>
                                        </p:tav>
                                      </p:tavLst>
                                    </p:anim>
                                    <p:anim calcmode="lin" valueType="num">
                                      <p:cBhvr>
                                        <p:cTn id="95"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2" name="whoosh.wav"/>
                                        </p:tgtEl>
                                      </p:cMediaNode>
                                    </p:audio>
                                  </p:subTnLst>
                                </p:cTn>
                              </p:par>
                            </p:childTnLst>
                          </p:cTn>
                        </p:par>
                        <p:par>
                          <p:cTn id="96" fill="hold" nodeType="afterGroup">
                            <p:stCondLst>
                              <p:cond delay="3200"/>
                            </p:stCondLst>
                            <p:childTnLst>
                              <p:par>
                                <p:cTn id="97" presetID="4" presetClass="entr" presetSubtype="16" fill="hold"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box(in)">
                                      <p:cBhvr>
                                        <p:cTn id="99"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3"/>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8210"/>
                                        </p:tgtEl>
                                        <p:attrNameLst>
                                          <p:attrName>style.visibility</p:attrName>
                                        </p:attrNameLst>
                                      </p:cBhvr>
                                      <p:to>
                                        <p:strVal val="visible"/>
                                      </p:to>
                                    </p:set>
                                    <p:animEffect transition="in" filter="blinds(horizontal)">
                                      <p:cBhvr>
                                        <p:cTn id="105" dur="500"/>
                                        <p:tgtEl>
                                          <p:spTgt spid="8210"/>
                                        </p:tgtEl>
                                      </p:cBhvr>
                                    </p:animEffect>
                                  </p:childTnLst>
                                  <p:subTnLst>
                                    <p:audio>
                                      <p:cMediaNode>
                                        <p:cTn display="0" masterRel="sameClick">
                                          <p:stCondLst>
                                            <p:cond evt="begin" delay="0">
                                              <p:tn val="10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
                  </p:tgtEl>
                </p:cond>
              </p:nextCondLst>
            </p:seq>
            <p:seq concurrent="1" nextAc="seek">
              <p:cTn id="106" restart="whenNotActive" fill="hold" evtFilter="cancelBubble" nodeType="interactiveSeq">
                <p:stCondLst>
                  <p:cond evt="onClick" delay="0">
                    <p:tgtEl>
                      <p:spTgt spid="8"/>
                    </p:tgtEl>
                  </p:cond>
                </p:stCondLst>
                <p:endSync evt="end" delay="0">
                  <p:rtn val="all"/>
                </p:endSync>
                <p:childTnLst>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8212"/>
                                        </p:tgtEl>
                                        <p:attrNameLst>
                                          <p:attrName>style.visibility</p:attrName>
                                        </p:attrNameLst>
                                      </p:cBhvr>
                                      <p:to>
                                        <p:strVal val="visible"/>
                                      </p:to>
                                    </p:set>
                                    <p:animEffect transition="in" filter="blinds(horizontal)">
                                      <p:cBhvr>
                                        <p:cTn id="111" dur="500"/>
                                        <p:tgtEl>
                                          <p:spTgt spid="8212"/>
                                        </p:tgtEl>
                                      </p:cBhvr>
                                    </p:animEffect>
                                  </p:childTnLst>
                                  <p:subTnLst>
                                    <p:audio>
                                      <p:cMediaNode>
                                        <p:cTn display="0" masterRel="sameClick">
                                          <p:stCondLst>
                                            <p:cond evt="begin" delay="0">
                                              <p:tn val="10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8"/>
                  </p:tgtEl>
                </p:cond>
              </p:nextCondLst>
            </p:seq>
            <p:seq concurrent="1" nextAc="seek">
              <p:cTn id="112" restart="whenNotActive" fill="hold" evtFilter="cancelBubble" nodeType="interactiveSeq">
                <p:stCondLst>
                  <p:cond evt="onClick" delay="0">
                    <p:tgtEl>
                      <p:spTgt spid="1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linds(horizontal)">
                                      <p:cBhvr>
                                        <p:cTn id="117" dur="500"/>
                                        <p:tgtEl>
                                          <p:spTgt spid="190"/>
                                        </p:tgtEl>
                                      </p:cBhvr>
                                    </p:animEffect>
                                  </p:childTnLst>
                                  <p:subTnLst>
                                    <p:audio>
                                      <p:cMediaNode>
                                        <p:cTn display="0" masterRel="sameClick">
                                          <p:stCondLst>
                                            <p:cond evt="begin" delay="0">
                                              <p:tn val="11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3"/>
                  </p:tgtEl>
                </p:cond>
              </p:nextCondLst>
            </p:seq>
            <p:seq concurrent="1" nextAc="seek">
              <p:cTn id="118" restart="whenNotActive" fill="hold" evtFilter="cancelBubble" nodeType="interactiveSeq">
                <p:stCondLst>
                  <p:cond evt="onClick" delay="0">
                    <p:tgtEl>
                      <p:spTgt spid="11"/>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4" presetClass="entr" presetSubtype="16" fill="hold" grpId="0" nodeType="click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box(in)">
                                      <p:cBhvr>
                                        <p:cTn id="123" dur="500"/>
                                        <p:tgtEl>
                                          <p:spTgt spid="197"/>
                                        </p:tgtEl>
                                      </p:cBhvr>
                                    </p:animEffect>
                                  </p:childTnLst>
                                </p:cTn>
                              </p:par>
                            </p:childTnLst>
                          </p:cTn>
                        </p:par>
                      </p:childTnLst>
                    </p:cTn>
                  </p:par>
                </p:childTnLst>
              </p:cTn>
              <p:nextCondLst>
                <p:cond evt="onClick" delay="0">
                  <p:tgtEl>
                    <p:spTgt spid="11"/>
                  </p:tgtEl>
                </p:cond>
              </p:nextCondLst>
            </p:seq>
            <p:seq concurrent="1" nextAc="seek">
              <p:cTn id="124" restart="whenNotActive" fill="hold" evtFilter="cancelBubble" nodeType="interactiveSeq">
                <p:stCondLst>
                  <p:cond evt="onClick" delay="0">
                    <p:tgtEl>
                      <p:spTgt spid="11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26" presetClass="emph" presetSubtype="0" repeatCount="indefinite" fill="hold" nodeType="clickEffect">
                                  <p:stCondLst>
                                    <p:cond delay="0"/>
                                  </p:stCondLst>
                                  <p:endCondLst>
                                    <p:cond evt="onNext" delay="0">
                                      <p:tgtEl>
                                        <p:sldTgt/>
                                      </p:tgtEl>
                                    </p:cond>
                                  </p:endCondLst>
                                  <p:childTnLst>
                                    <p:animEffect transition="out" filter="fade">
                                      <p:cBhvr>
                                        <p:cTn id="128" dur="500" tmFilter="0, 0; .2, .5; .8, .5; 1, 0"/>
                                        <p:tgtEl>
                                          <p:spTgt spid="13"/>
                                        </p:tgtEl>
                                      </p:cBhvr>
                                    </p:animEffect>
                                    <p:animScale>
                                      <p:cBhvr>
                                        <p:cTn id="129" dur="250" autoRev="1" fill="hold"/>
                                        <p:tgtEl>
                                          <p:spTgt spid="1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P spid="8210" grpId="0" animBg="1"/>
      <p:bldP spid="8212" grpId="0" animBg="1"/>
      <p:bldP spid="190"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Line 81"/>
          <p:cNvSpPr>
            <a:spLocks noChangeShapeType="1"/>
          </p:cNvSpPr>
          <p:nvPr/>
        </p:nvSpPr>
        <p:spPr bwMode="auto">
          <a:xfrm flipH="1">
            <a:off x="1676400" y="4572000"/>
            <a:ext cx="1828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77" name="Line 82"/>
          <p:cNvSpPr>
            <a:spLocks noChangeShapeType="1"/>
          </p:cNvSpPr>
          <p:nvPr/>
        </p:nvSpPr>
        <p:spPr bwMode="auto">
          <a:xfrm flipV="1">
            <a:off x="4038600" y="1905000"/>
            <a:ext cx="2667000" cy="2819400"/>
          </a:xfrm>
          <a:prstGeom prst="line">
            <a:avLst/>
          </a:prstGeom>
          <a:noFill/>
          <a:ln w="381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78" name="AutoShape 83"/>
          <p:cNvSpPr>
            <a:spLocks noChangeArrowheads="1"/>
          </p:cNvSpPr>
          <p:nvPr/>
        </p:nvSpPr>
        <p:spPr bwMode="auto">
          <a:xfrm>
            <a:off x="7086600" y="1295400"/>
            <a:ext cx="3200400" cy="3048000"/>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800">
                <a:latin typeface="Times New Roman" panose="02020603050405020304" pitchFamily="18" charset="0"/>
                <a:cs typeface="Times New Roman" panose="02020603050405020304" pitchFamily="18" charset="0"/>
              </a:rPr>
              <a:t>S</a:t>
            </a:r>
          </a:p>
        </p:txBody>
      </p:sp>
      <p:sp>
        <p:nvSpPr>
          <p:cNvPr id="28679" name="AutoShape 84"/>
          <p:cNvSpPr>
            <a:spLocks noChangeArrowheads="1"/>
          </p:cNvSpPr>
          <p:nvPr/>
        </p:nvSpPr>
        <p:spPr bwMode="auto">
          <a:xfrm>
            <a:off x="1524000" y="1219200"/>
            <a:ext cx="3200400" cy="3048000"/>
          </a:xfrm>
          <a:prstGeom prst="cube">
            <a:avLst>
              <a:gd name="adj" fmla="val 25000"/>
            </a:avLst>
          </a:prstGeom>
          <a:solidFill>
            <a:srgbClr val="373CFB"/>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800">
                <a:latin typeface="Times New Roman" panose="02020603050405020304" pitchFamily="18" charset="0"/>
                <a:cs typeface="Times New Roman" panose="02020603050405020304" pitchFamily="18" charset="0"/>
              </a:rPr>
              <a:t>N</a:t>
            </a:r>
          </a:p>
        </p:txBody>
      </p:sp>
      <p:sp>
        <p:nvSpPr>
          <p:cNvPr id="28680" name="AutoShape 85"/>
          <p:cNvSpPr>
            <a:spLocks noChangeArrowheads="1"/>
          </p:cNvSpPr>
          <p:nvPr/>
        </p:nvSpPr>
        <p:spPr bwMode="auto">
          <a:xfrm rot="5584404">
            <a:off x="3390900" y="4381500"/>
            <a:ext cx="381000" cy="609600"/>
          </a:xfrm>
          <a:prstGeom prst="can">
            <a:avLst>
              <a:gd name="adj" fmla="val 4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681" name="Line 86"/>
          <p:cNvSpPr>
            <a:spLocks noChangeShapeType="1"/>
          </p:cNvSpPr>
          <p:nvPr/>
        </p:nvSpPr>
        <p:spPr bwMode="auto">
          <a:xfrm>
            <a:off x="4038600" y="3810000"/>
            <a:ext cx="3048000" cy="0"/>
          </a:xfrm>
          <a:prstGeom prst="line">
            <a:avLst/>
          </a:prstGeom>
          <a:noFill/>
          <a:ln w="28575">
            <a:solidFill>
              <a:srgbClr val="373C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82" name="Line 87"/>
          <p:cNvSpPr>
            <a:spLocks noChangeShapeType="1"/>
          </p:cNvSpPr>
          <p:nvPr/>
        </p:nvSpPr>
        <p:spPr bwMode="auto">
          <a:xfrm>
            <a:off x="4114800" y="3124200"/>
            <a:ext cx="2895600" cy="0"/>
          </a:xfrm>
          <a:prstGeom prst="line">
            <a:avLst/>
          </a:prstGeom>
          <a:noFill/>
          <a:ln w="28575">
            <a:solidFill>
              <a:srgbClr val="373C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83" name="Text Box 88"/>
          <p:cNvSpPr txBox="1">
            <a:spLocks noChangeArrowheads="1"/>
          </p:cNvSpPr>
          <p:nvPr/>
        </p:nvSpPr>
        <p:spPr bwMode="auto">
          <a:xfrm>
            <a:off x="5486400" y="3886200"/>
            <a:ext cx="53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A</a:t>
            </a:r>
          </a:p>
        </p:txBody>
      </p:sp>
      <p:sp>
        <p:nvSpPr>
          <p:cNvPr id="28684" name="Text Box 89"/>
          <p:cNvSpPr txBox="1">
            <a:spLocks noChangeArrowheads="1"/>
          </p:cNvSpPr>
          <p:nvPr/>
        </p:nvSpPr>
        <p:spPr bwMode="auto">
          <a:xfrm>
            <a:off x="6800850" y="20447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B</a:t>
            </a:r>
          </a:p>
        </p:txBody>
      </p:sp>
      <p:sp>
        <p:nvSpPr>
          <p:cNvPr id="69722" name="AutoShape 90"/>
          <p:cNvSpPr>
            <a:spLocks noChangeArrowheads="1"/>
          </p:cNvSpPr>
          <p:nvPr/>
        </p:nvSpPr>
        <p:spPr bwMode="auto">
          <a:xfrm rot="15758643">
            <a:off x="6400800" y="1752600"/>
            <a:ext cx="304800" cy="457200"/>
          </a:xfrm>
          <a:prstGeom prst="curvedLeftArrow">
            <a:avLst>
              <a:gd name="adj1" fmla="val 30000"/>
              <a:gd name="adj2" fmla="val 60000"/>
              <a:gd name="adj3" fmla="val 33333"/>
            </a:avLst>
          </a:prstGeom>
          <a:solidFill>
            <a:schemeClr va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686" name="Text Box 91"/>
          <p:cNvSpPr txBox="1">
            <a:spLocks noChangeArrowheads="1"/>
          </p:cNvSpPr>
          <p:nvPr/>
        </p:nvSpPr>
        <p:spPr bwMode="auto">
          <a:xfrm>
            <a:off x="3619500" y="38100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D</a:t>
            </a:r>
          </a:p>
        </p:txBody>
      </p:sp>
      <p:sp>
        <p:nvSpPr>
          <p:cNvPr id="28687" name="Text Box 92"/>
          <p:cNvSpPr txBox="1">
            <a:spLocks noChangeArrowheads="1"/>
          </p:cNvSpPr>
          <p:nvPr/>
        </p:nvSpPr>
        <p:spPr bwMode="auto">
          <a:xfrm>
            <a:off x="5181600" y="210185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C</a:t>
            </a:r>
          </a:p>
        </p:txBody>
      </p:sp>
      <p:sp>
        <p:nvSpPr>
          <p:cNvPr id="28688" name="Oval 93"/>
          <p:cNvSpPr>
            <a:spLocks noChangeArrowheads="1"/>
          </p:cNvSpPr>
          <p:nvPr/>
        </p:nvSpPr>
        <p:spPr bwMode="auto">
          <a:xfrm>
            <a:off x="2286000" y="5867400"/>
            <a:ext cx="228600" cy="2286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689" name="Line 94"/>
          <p:cNvSpPr>
            <a:spLocks noChangeShapeType="1"/>
          </p:cNvSpPr>
          <p:nvPr/>
        </p:nvSpPr>
        <p:spPr bwMode="auto">
          <a:xfrm>
            <a:off x="4724400" y="3429000"/>
            <a:ext cx="2286000" cy="0"/>
          </a:xfrm>
          <a:prstGeom prst="line">
            <a:avLst/>
          </a:prstGeom>
          <a:noFill/>
          <a:ln w="28575">
            <a:solidFill>
              <a:srgbClr val="373C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0" name="Line 95"/>
          <p:cNvSpPr>
            <a:spLocks noChangeShapeType="1"/>
          </p:cNvSpPr>
          <p:nvPr/>
        </p:nvSpPr>
        <p:spPr bwMode="auto">
          <a:xfrm flipV="1">
            <a:off x="5257800" y="3962400"/>
            <a:ext cx="304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1" name="Line 96"/>
          <p:cNvSpPr>
            <a:spLocks noChangeShapeType="1"/>
          </p:cNvSpPr>
          <p:nvPr/>
        </p:nvSpPr>
        <p:spPr bwMode="auto">
          <a:xfrm flipV="1">
            <a:off x="4343400" y="3962400"/>
            <a:ext cx="914400" cy="838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2" name="Line 97"/>
          <p:cNvSpPr>
            <a:spLocks noChangeShapeType="1"/>
          </p:cNvSpPr>
          <p:nvPr/>
        </p:nvSpPr>
        <p:spPr bwMode="auto">
          <a:xfrm flipH="1">
            <a:off x="5486400" y="2362200"/>
            <a:ext cx="762000" cy="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3" name="Line 98"/>
          <p:cNvSpPr>
            <a:spLocks noChangeShapeType="1"/>
          </p:cNvSpPr>
          <p:nvPr/>
        </p:nvSpPr>
        <p:spPr bwMode="auto">
          <a:xfrm flipV="1">
            <a:off x="5562600" y="2362200"/>
            <a:ext cx="1524000" cy="1600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4" name="Line 99"/>
          <p:cNvSpPr>
            <a:spLocks noChangeShapeType="1"/>
          </p:cNvSpPr>
          <p:nvPr/>
        </p:nvSpPr>
        <p:spPr bwMode="auto">
          <a:xfrm flipH="1">
            <a:off x="6248400" y="2362200"/>
            <a:ext cx="838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5" name="Line 100"/>
          <p:cNvSpPr>
            <a:spLocks noChangeShapeType="1"/>
          </p:cNvSpPr>
          <p:nvPr/>
        </p:nvSpPr>
        <p:spPr bwMode="auto">
          <a:xfrm flipV="1">
            <a:off x="3886200" y="2362200"/>
            <a:ext cx="1600200" cy="160020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6" name="Line 101"/>
          <p:cNvSpPr>
            <a:spLocks noChangeShapeType="1"/>
          </p:cNvSpPr>
          <p:nvPr/>
        </p:nvSpPr>
        <p:spPr bwMode="auto">
          <a:xfrm>
            <a:off x="3886200" y="3962400"/>
            <a:ext cx="533400" cy="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7" name="Line 102"/>
          <p:cNvSpPr>
            <a:spLocks noChangeShapeType="1"/>
          </p:cNvSpPr>
          <p:nvPr/>
        </p:nvSpPr>
        <p:spPr bwMode="auto">
          <a:xfrm flipV="1">
            <a:off x="3810000" y="3962400"/>
            <a:ext cx="647700" cy="53340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98" name="AutoShape 103"/>
          <p:cNvSpPr>
            <a:spLocks noChangeArrowheads="1"/>
          </p:cNvSpPr>
          <p:nvPr/>
        </p:nvSpPr>
        <p:spPr bwMode="auto">
          <a:xfrm rot="15710378">
            <a:off x="3620294" y="4304507"/>
            <a:ext cx="849313" cy="7747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chemeClr val="accent1"/>
          </a:solidFill>
          <a:ln w="9525">
            <a:round/>
            <a:headEnd/>
            <a:tailEnd/>
          </a:ln>
          <a:effectLst/>
          <a:scene3d>
            <a:camera prst="legacyPerspectiveFront">
              <a:rot lat="1500000" lon="1500000" rev="0"/>
            </a:camera>
            <a:lightRig rig="legacyFlat2"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flatTx/>
          </a:bodyPr>
          <a:lstStyle/>
          <a:p>
            <a:endParaRPr lang="vi-VN"/>
          </a:p>
        </p:txBody>
      </p:sp>
      <p:sp>
        <p:nvSpPr>
          <p:cNvPr id="28699" name="AutoShape 104"/>
          <p:cNvSpPr>
            <a:spLocks noChangeArrowheads="1"/>
          </p:cNvSpPr>
          <p:nvPr/>
        </p:nvSpPr>
        <p:spPr bwMode="auto">
          <a:xfrm rot="5122896">
            <a:off x="3665538" y="4259263"/>
            <a:ext cx="911225" cy="7747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FF0066"/>
          </a:solidFill>
          <a:ln w="9525">
            <a:round/>
            <a:headEnd/>
            <a:tailEnd/>
          </a:ln>
          <a:effectLst/>
          <a:scene3d>
            <a:camera prst="legacyPerspectiveFront">
              <a:rot lat="1500000" lon="1500000" rev="0"/>
            </a:camera>
            <a:lightRig rig="legacyFlat2" dir="b"/>
          </a:scene3d>
          <a:sp3d extrusionH="430200" prstMaterial="legacyMatte">
            <a:bevelT w="13500" h="13500" prst="angle"/>
            <a:bevelB w="13500" h="13500" prst="angle"/>
            <a:extrusionClr>
              <a:srgbClr val="FF0066"/>
            </a:extrusionClr>
            <a:contourClr>
              <a:srgbClr val="FF0066"/>
            </a:contourClr>
          </a:sp3d>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flatTx/>
          </a:bodyPr>
          <a:lstStyle/>
          <a:p>
            <a:endParaRPr lang="vi-VN"/>
          </a:p>
        </p:txBody>
      </p:sp>
      <p:sp>
        <p:nvSpPr>
          <p:cNvPr id="28700" name="AutoShape 105"/>
          <p:cNvSpPr>
            <a:spLocks noChangeArrowheads="1"/>
          </p:cNvSpPr>
          <p:nvPr/>
        </p:nvSpPr>
        <p:spPr bwMode="auto">
          <a:xfrm rot="5645365">
            <a:off x="4533900" y="4457700"/>
            <a:ext cx="381000" cy="609600"/>
          </a:xfrm>
          <a:prstGeom prst="can">
            <a:avLst>
              <a:gd name="adj" fmla="val 61311"/>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701" name="Line 106"/>
          <p:cNvSpPr>
            <a:spLocks noChangeShapeType="1"/>
          </p:cNvSpPr>
          <p:nvPr/>
        </p:nvSpPr>
        <p:spPr bwMode="auto">
          <a:xfrm>
            <a:off x="2514600" y="5943600"/>
            <a:ext cx="1371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02" name="Oval 107"/>
          <p:cNvSpPr>
            <a:spLocks noChangeArrowheads="1"/>
          </p:cNvSpPr>
          <p:nvPr/>
        </p:nvSpPr>
        <p:spPr bwMode="auto">
          <a:xfrm>
            <a:off x="4343400" y="5867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grpSp>
        <p:nvGrpSpPr>
          <p:cNvPr id="69740" name="Group 108"/>
          <p:cNvGrpSpPr>
            <a:grpSpLocks/>
          </p:cNvGrpSpPr>
          <p:nvPr/>
        </p:nvGrpSpPr>
        <p:grpSpPr bwMode="auto">
          <a:xfrm>
            <a:off x="3429000" y="5486400"/>
            <a:ext cx="914400" cy="914400"/>
            <a:chOff x="1488" y="3648"/>
            <a:chExt cx="480" cy="480"/>
          </a:xfrm>
        </p:grpSpPr>
        <p:sp>
          <p:nvSpPr>
            <p:cNvPr id="28722" name="Line 109"/>
            <p:cNvSpPr>
              <a:spLocks noChangeShapeType="1"/>
            </p:cNvSpPr>
            <p:nvPr/>
          </p:nvSpPr>
          <p:spPr bwMode="auto">
            <a:xfrm flipV="1">
              <a:off x="1728" y="3648"/>
              <a:ext cx="240"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23" name="Oval 110"/>
            <p:cNvSpPr>
              <a:spLocks noChangeArrowheads="1"/>
            </p:cNvSpPr>
            <p:nvPr/>
          </p:nvSpPr>
          <p:spPr bwMode="auto">
            <a:xfrm>
              <a:off x="1680" y="38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724" name="Line 111"/>
            <p:cNvSpPr>
              <a:spLocks noChangeShapeType="1"/>
            </p:cNvSpPr>
            <p:nvPr/>
          </p:nvSpPr>
          <p:spPr bwMode="auto">
            <a:xfrm flipV="1">
              <a:off x="1488" y="3888"/>
              <a:ext cx="240" cy="240"/>
            </a:xfrm>
            <a:prstGeom prst="line">
              <a:avLst/>
            </a:prstGeom>
            <a:noFill/>
            <a:ln w="31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8704" name="Text Box 112"/>
          <p:cNvSpPr txBox="1">
            <a:spLocks noChangeArrowheads="1"/>
          </p:cNvSpPr>
          <p:nvPr/>
        </p:nvSpPr>
        <p:spPr bwMode="auto">
          <a:xfrm>
            <a:off x="3886200" y="5943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K</a:t>
            </a:r>
          </a:p>
        </p:txBody>
      </p:sp>
      <p:grpSp>
        <p:nvGrpSpPr>
          <p:cNvPr id="28705" name="Group 113"/>
          <p:cNvGrpSpPr>
            <a:grpSpLocks/>
          </p:cNvGrpSpPr>
          <p:nvPr/>
        </p:nvGrpSpPr>
        <p:grpSpPr bwMode="auto">
          <a:xfrm>
            <a:off x="1524000" y="5943600"/>
            <a:ext cx="990600" cy="914400"/>
            <a:chOff x="2976" y="3456"/>
            <a:chExt cx="624" cy="576"/>
          </a:xfrm>
        </p:grpSpPr>
        <p:grpSp>
          <p:nvGrpSpPr>
            <p:cNvPr id="28714" name="Group 114"/>
            <p:cNvGrpSpPr>
              <a:grpSpLocks/>
            </p:cNvGrpSpPr>
            <p:nvPr/>
          </p:nvGrpSpPr>
          <p:grpSpPr bwMode="auto">
            <a:xfrm>
              <a:off x="2976" y="3456"/>
              <a:ext cx="624" cy="576"/>
              <a:chOff x="2976" y="3456"/>
              <a:chExt cx="624" cy="576"/>
            </a:xfrm>
          </p:grpSpPr>
          <p:sp>
            <p:nvSpPr>
              <p:cNvPr id="28716" name="AutoShape 115"/>
              <p:cNvSpPr>
                <a:spLocks noChangeArrowheads="1"/>
              </p:cNvSpPr>
              <p:nvPr/>
            </p:nvSpPr>
            <p:spPr bwMode="auto">
              <a:xfrm>
                <a:off x="2976" y="3504"/>
                <a:ext cx="192" cy="528"/>
              </a:xfrm>
              <a:prstGeom prst="cube">
                <a:avLst>
                  <a:gd name="adj"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717" name="AutoShape 116"/>
              <p:cNvSpPr>
                <a:spLocks noChangeArrowheads="1"/>
              </p:cNvSpPr>
              <p:nvPr/>
            </p:nvSpPr>
            <p:spPr bwMode="auto">
              <a:xfrm>
                <a:off x="3120" y="3504"/>
                <a:ext cx="192" cy="528"/>
              </a:xfrm>
              <a:prstGeom prst="cube">
                <a:avLst>
                  <a:gd name="adj"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718" name="AutoShape 117"/>
              <p:cNvSpPr>
                <a:spLocks noChangeArrowheads="1"/>
              </p:cNvSpPr>
              <p:nvPr/>
            </p:nvSpPr>
            <p:spPr bwMode="auto">
              <a:xfrm>
                <a:off x="3264" y="3504"/>
                <a:ext cx="192" cy="528"/>
              </a:xfrm>
              <a:prstGeom prst="cube">
                <a:avLst>
                  <a:gd name="adj"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719" name="AutoShape 118"/>
              <p:cNvSpPr>
                <a:spLocks noChangeArrowheads="1"/>
              </p:cNvSpPr>
              <p:nvPr/>
            </p:nvSpPr>
            <p:spPr bwMode="auto">
              <a:xfrm>
                <a:off x="3408" y="3504"/>
                <a:ext cx="192" cy="52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720" name="AutoShape 119"/>
              <p:cNvSpPr>
                <a:spLocks noChangeArrowheads="1"/>
              </p:cNvSpPr>
              <p:nvPr/>
            </p:nvSpPr>
            <p:spPr bwMode="auto">
              <a:xfrm>
                <a:off x="3456" y="3456"/>
                <a:ext cx="96" cy="96"/>
              </a:xfrm>
              <a:prstGeom prst="flowChartMagneticDisk">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28721" name="AutoShape 120"/>
              <p:cNvSpPr>
                <a:spLocks noChangeArrowheads="1"/>
              </p:cNvSpPr>
              <p:nvPr/>
            </p:nvSpPr>
            <p:spPr bwMode="auto">
              <a:xfrm>
                <a:off x="3024" y="3456"/>
                <a:ext cx="96" cy="96"/>
              </a:xfrm>
              <a:prstGeom prst="flowChartMagneticDisk">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grpSp>
        <p:sp>
          <p:nvSpPr>
            <p:cNvPr id="28715" name="Text Box 121"/>
            <p:cNvSpPr txBox="1">
              <a:spLocks noChangeArrowheads="1"/>
            </p:cNvSpPr>
            <p:nvPr/>
          </p:nvSpPr>
          <p:spPr bwMode="auto">
            <a:xfrm>
              <a:off x="3072" y="3600"/>
              <a:ext cx="384" cy="320"/>
            </a:xfrm>
            <a:prstGeom prst="rect">
              <a:avLst/>
            </a:prstGeom>
            <a:solidFill>
              <a:srgbClr val="00FFFF"/>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200" b="1">
                  <a:latin typeface="Times New Roman" panose="02020603050405020304" pitchFamily="18" charset="0"/>
                  <a:cs typeface="Times New Roman" panose="02020603050405020304" pitchFamily="18" charset="0"/>
                </a:rPr>
                <a:t>- 9V</a:t>
              </a:r>
              <a:r>
                <a:rPr lang="en-US" altLang="vi-VN" sz="1200" b="1">
                  <a:solidFill>
                    <a:srgbClr val="FF0000"/>
                  </a:solidFill>
                  <a:latin typeface="Times New Roman" panose="02020603050405020304" pitchFamily="18" charset="0"/>
                  <a:cs typeface="Times New Roman" panose="02020603050405020304" pitchFamily="18" charset="0"/>
                </a:rPr>
                <a:t>+ </a:t>
              </a:r>
            </a:p>
            <a:p>
              <a:pPr algn="ctr" eaLnBrk="1" hangingPunct="1">
                <a:spcBef>
                  <a:spcPct val="50000"/>
                </a:spcBef>
                <a:buFontTx/>
                <a:buNone/>
              </a:pPr>
              <a:r>
                <a:rPr lang="en-US" altLang="vi-VN" sz="1000" b="1">
                  <a:solidFill>
                    <a:srgbClr val="660033"/>
                  </a:solidFill>
                  <a:latin typeface="Times New Roman" panose="02020603050405020304" pitchFamily="18" charset="0"/>
                  <a:cs typeface="Times New Roman" panose="02020603050405020304" pitchFamily="18" charset="0"/>
                </a:rPr>
                <a:t>10 AH</a:t>
              </a:r>
            </a:p>
          </p:txBody>
        </p:sp>
      </p:grpSp>
      <p:sp>
        <p:nvSpPr>
          <p:cNvPr id="28706" name="Line 122"/>
          <p:cNvSpPr>
            <a:spLocks noChangeShapeType="1"/>
          </p:cNvSpPr>
          <p:nvPr/>
        </p:nvSpPr>
        <p:spPr bwMode="auto">
          <a:xfrm flipV="1">
            <a:off x="1676400" y="4572000"/>
            <a:ext cx="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07" name="Line 123"/>
          <p:cNvSpPr>
            <a:spLocks noChangeShapeType="1"/>
          </p:cNvSpPr>
          <p:nvPr/>
        </p:nvSpPr>
        <p:spPr bwMode="auto">
          <a:xfrm>
            <a:off x="4495800" y="5943600"/>
            <a:ext cx="685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08" name="Line 124"/>
          <p:cNvSpPr>
            <a:spLocks noChangeShapeType="1"/>
          </p:cNvSpPr>
          <p:nvPr/>
        </p:nvSpPr>
        <p:spPr bwMode="auto">
          <a:xfrm>
            <a:off x="4800600" y="48006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09" name="Line 125"/>
          <p:cNvSpPr>
            <a:spLocks noChangeShapeType="1"/>
          </p:cNvSpPr>
          <p:nvPr/>
        </p:nvSpPr>
        <p:spPr bwMode="auto">
          <a:xfrm flipV="1">
            <a:off x="5181600" y="4800600"/>
            <a:ext cx="0" cy="1143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10" name="Text Box 126"/>
          <p:cNvSpPr txBox="1">
            <a:spLocks noChangeArrowheads="1"/>
          </p:cNvSpPr>
          <p:nvPr/>
        </p:nvSpPr>
        <p:spPr bwMode="auto">
          <a:xfrm>
            <a:off x="5797550" y="5410200"/>
            <a:ext cx="480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a:latin typeface="Times New Roman" panose="02020603050405020304" pitchFamily="18" charset="0"/>
                <a:cs typeface="Times New Roman" panose="02020603050405020304" pitchFamily="18" charset="0"/>
              </a:rPr>
              <a:t>B. Khung dây quay theo chiều kim đồng hồ.</a:t>
            </a:r>
          </a:p>
        </p:txBody>
      </p:sp>
      <p:sp>
        <p:nvSpPr>
          <p:cNvPr id="28711" name="Text Box 127"/>
          <p:cNvSpPr txBox="1">
            <a:spLocks noChangeArrowheads="1"/>
          </p:cNvSpPr>
          <p:nvPr/>
        </p:nvSpPr>
        <p:spPr bwMode="auto">
          <a:xfrm>
            <a:off x="5797550" y="4595814"/>
            <a:ext cx="480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a:latin typeface="Times New Roman" panose="02020603050405020304" pitchFamily="18" charset="0"/>
                <a:cs typeface="Times New Roman" panose="02020603050405020304" pitchFamily="18" charset="0"/>
              </a:rPr>
              <a:t>A. Khung dây quay ngược với chiều kim đồng hồ.</a:t>
            </a:r>
          </a:p>
        </p:txBody>
      </p:sp>
      <p:sp>
        <p:nvSpPr>
          <p:cNvPr id="28712" name="Text Box 128"/>
          <p:cNvSpPr txBox="1">
            <a:spLocks noChangeArrowheads="1"/>
          </p:cNvSpPr>
          <p:nvPr/>
        </p:nvSpPr>
        <p:spPr bwMode="auto">
          <a:xfrm>
            <a:off x="5791200" y="6076950"/>
            <a:ext cx="274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a:latin typeface="Times New Roman" panose="02020603050405020304" pitchFamily="18" charset="0"/>
                <a:cs typeface="Times New Roman" panose="02020603050405020304" pitchFamily="18" charset="0"/>
              </a:rPr>
              <a:t>C. Khung dây đứng yên.</a:t>
            </a:r>
          </a:p>
        </p:txBody>
      </p:sp>
      <p:sp>
        <p:nvSpPr>
          <p:cNvPr id="54" name="Oval 53"/>
          <p:cNvSpPr>
            <a:spLocks noChangeArrowheads="1"/>
          </p:cNvSpPr>
          <p:nvPr/>
        </p:nvSpPr>
        <p:spPr bwMode="auto">
          <a:xfrm>
            <a:off x="5609589" y="5319915"/>
            <a:ext cx="577850" cy="533400"/>
          </a:xfrm>
          <a:prstGeom prst="ellipse">
            <a:avLst/>
          </a:prstGeom>
          <a:solidFill>
            <a:schemeClr val="bg1"/>
          </a:solidFill>
          <a:ln w="5715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B</a:t>
            </a:r>
          </a:p>
        </p:txBody>
      </p:sp>
      <p:sp>
        <p:nvSpPr>
          <p:cNvPr id="55" name="Text Box 10"/>
          <p:cNvSpPr txBox="1">
            <a:spLocks noChangeArrowheads="1"/>
          </p:cNvSpPr>
          <p:nvPr/>
        </p:nvSpPr>
        <p:spPr bwMode="auto">
          <a:xfrm>
            <a:off x="1011382" y="594253"/>
            <a:ext cx="10238510" cy="461665"/>
          </a:xfrm>
          <a:prstGeom prst="rect">
            <a:avLst/>
          </a:prstGeom>
          <a:noFill/>
          <a:ln w="38100">
            <a:solidFill>
              <a:srgbClr val="FF0000"/>
            </a:solidFill>
            <a:miter lim="800000"/>
            <a:headEnd/>
            <a:tailEnd/>
          </a:ln>
        </p:spPr>
        <p:txBody>
          <a:bodyPr wrap="square">
            <a:spAutoFit/>
          </a:bodyPr>
          <a:lstStyle/>
          <a:p>
            <a:pPr>
              <a:spcBef>
                <a:spcPct val="50000"/>
              </a:spcBef>
            </a:pPr>
            <a:r>
              <a:rPr lang="en-US" sz="2400" b="1" i="1" dirty="0" smtClean="0">
                <a:solidFill>
                  <a:srgbClr val="FF3399"/>
                </a:solidFill>
                <a:latin typeface="Times New Roman" pitchFamily="18" charset="0"/>
                <a:cs typeface="Times New Roman" pitchFamily="18" charset="0"/>
              </a:rPr>
              <a:t>4. </a:t>
            </a:r>
            <a:r>
              <a:rPr lang="en-US" altLang="vi-VN" sz="2400" b="1" i="1" dirty="0">
                <a:latin typeface="Times New Roman" panose="02020603050405020304" pitchFamily="18" charset="0"/>
                <a:cs typeface="Times New Roman" panose="02020603050405020304" pitchFamily="18" charset="0"/>
              </a:rPr>
              <a:t>Khi đóng khoá K, hiện tượng gì xảy ra đối với khung dây </a:t>
            </a:r>
            <a:r>
              <a:rPr lang="en-US" altLang="vi-VN" sz="2400" b="1" i="1" dirty="0" smtClean="0">
                <a:latin typeface="Times New Roman" panose="02020603050405020304" pitchFamily="18" charset="0"/>
                <a:cs typeface="Times New Roman" panose="02020603050405020304" pitchFamily="18" charset="0"/>
              </a:rPr>
              <a:t>?</a:t>
            </a:r>
            <a:r>
              <a:rPr lang="en-US" sz="2400" b="1" i="1" dirty="0" smtClean="0">
                <a:latin typeface="Times New Roman" pitchFamily="18" charset="0"/>
                <a:cs typeface="Times New Roman" pitchFamily="18" charset="0"/>
              </a:rPr>
              <a:t> </a:t>
            </a:r>
            <a:endParaRPr lang="en-US" altLang="vi-VN" sz="2400" b="1" i="1" dirty="0"/>
          </a:p>
        </p:txBody>
      </p:sp>
      <p:sp>
        <p:nvSpPr>
          <p:cNvPr id="56" name="Rectangle 2"/>
          <p:cNvSpPr txBox="1">
            <a:spLocks noChangeArrowheads="1"/>
          </p:cNvSpPr>
          <p:nvPr/>
        </p:nvSpPr>
        <p:spPr>
          <a:xfrm>
            <a:off x="4617174" y="48440"/>
            <a:ext cx="2910718" cy="514350"/>
          </a:xfrm>
          <a:prstGeom prst="roundRect">
            <a:avLst/>
          </a:prstGeom>
          <a:solidFill>
            <a:schemeClr val="accent1">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LUYỆN TẬP</a:t>
            </a:r>
            <a:endParaRPr lang="en-US" altLang="vi-VN" sz="2700" b="1" dirty="0">
              <a:solidFill>
                <a:schemeClr val="bg1"/>
              </a:solidFill>
              <a:latin typeface=".VnTimeH" panose="020B7200000000000000" pitchFamily="34" charset="0"/>
            </a:endParaRPr>
          </a:p>
        </p:txBody>
      </p:sp>
      <p:cxnSp>
        <p:nvCxnSpPr>
          <p:cNvPr id="3" name="Straight Arrow Connector 2"/>
          <p:cNvCxnSpPr/>
          <p:nvPr/>
        </p:nvCxnSpPr>
        <p:spPr>
          <a:xfrm>
            <a:off x="6306969" y="3124200"/>
            <a:ext cx="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4904509" y="2143415"/>
            <a:ext cx="3151" cy="7660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49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2000" fill="hold"/>
                                        <p:tgtEl>
                                          <p:spTgt spid="697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8681"/>
                                        </p:tgtEl>
                                        <p:attrNameLst>
                                          <p:attrName>style.visibility</p:attrName>
                                        </p:attrNameLst>
                                      </p:cBhvr>
                                      <p:to>
                                        <p:strVal val="visible"/>
                                      </p:to>
                                    </p:set>
                                    <p:animEffect transition="in" filter="barn(inVertical)">
                                      <p:cBhvr>
                                        <p:cTn id="11" dur="500"/>
                                        <p:tgtEl>
                                          <p:spTgt spid="28681"/>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8689"/>
                                        </p:tgtEl>
                                        <p:attrNameLst>
                                          <p:attrName>style.visibility</p:attrName>
                                        </p:attrNameLst>
                                      </p:cBhvr>
                                      <p:to>
                                        <p:strVal val="visible"/>
                                      </p:to>
                                    </p:set>
                                    <p:animEffect transition="in" filter="barn(inVertical)">
                                      <p:cBhvr>
                                        <p:cTn id="14" dur="500"/>
                                        <p:tgtEl>
                                          <p:spTgt spid="2868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barn(inVertical)">
                                      <p:cBhvr>
                                        <p:cTn id="17" dur="500"/>
                                        <p:tgtEl>
                                          <p:spTgt spid="2868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childTnLst>
                          </p:cTn>
                        </p:par>
                        <p:par>
                          <p:cTn id="28" fill="hold" nodeType="afterGroup">
                            <p:stCondLst>
                              <p:cond delay="500"/>
                            </p:stCondLst>
                            <p:childTnLst>
                              <p:par>
                                <p:cTn id="29" presetID="22" presetClass="entr" presetSubtype="8" repeatCount="indefinite" fill="hold" grpId="0" nodeType="afterEffect">
                                  <p:stCondLst>
                                    <p:cond delay="0"/>
                                  </p:stCondLst>
                                  <p:childTnLst>
                                    <p:set>
                                      <p:cBhvr>
                                        <p:cTn id="30" dur="1" fill="hold">
                                          <p:stCondLst>
                                            <p:cond delay="0"/>
                                          </p:stCondLst>
                                        </p:cTn>
                                        <p:tgtEl>
                                          <p:spTgt spid="69722"/>
                                        </p:tgtEl>
                                        <p:attrNameLst>
                                          <p:attrName>style.visibility</p:attrName>
                                        </p:attrNameLst>
                                      </p:cBhvr>
                                      <p:to>
                                        <p:strVal val="visible"/>
                                      </p:to>
                                    </p:set>
                                    <p:animEffect transition="in" filter="wipe(left)">
                                      <p:cBhvr>
                                        <p:cTn id="31" dur="500"/>
                                        <p:tgtEl>
                                          <p:spTgt spid="697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16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nimBg="1"/>
      <p:bldP spid="28682" grpId="0" animBg="1"/>
      <p:bldP spid="69722" grpId="0" animBg="1"/>
      <p:bldP spid="28689"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20px-Electric_motor_cycl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367" y="3429000"/>
            <a:ext cx="4774533" cy="29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8026317" y="3211464"/>
            <a:ext cx="2540417" cy="725119"/>
            <a:chOff x="4032" y="480"/>
            <a:chExt cx="1200" cy="480"/>
          </a:xfrm>
        </p:grpSpPr>
        <p:sp>
          <p:nvSpPr>
            <p:cNvPr id="35846" name="AutoShape 4"/>
            <p:cNvSpPr>
              <a:spLocks noChangeArrowheads="1"/>
            </p:cNvSpPr>
            <p:nvPr/>
          </p:nvSpPr>
          <p:spPr bwMode="auto">
            <a:xfrm>
              <a:off x="4032" y="480"/>
              <a:ext cx="1200" cy="480"/>
            </a:xfrm>
            <a:prstGeom prst="wedgeRoundRectCallout">
              <a:avLst>
                <a:gd name="adj1" fmla="val -57500"/>
                <a:gd name="adj2" fmla="val 126458"/>
                <a:gd name="adj3" fmla="val 16667"/>
              </a:avLst>
            </a:prstGeom>
            <a:solidFill>
              <a:schemeClr val="accent1"/>
            </a:solidFill>
            <a:ln w="9525">
              <a:solidFill>
                <a:schemeClr val="tx1"/>
              </a:solidFill>
              <a:miter lim="800000"/>
              <a:headEnd/>
              <a:tailEnd/>
            </a:ln>
          </p:spPr>
          <p:txBody>
            <a:bodyPr/>
            <a:lstStyle>
              <a:lvl1pPr eaLnBrk="0" hangingPunct="0">
                <a:defRPr i="1">
                  <a:solidFill>
                    <a:schemeClr val="tx1"/>
                  </a:solidFill>
                  <a:latin typeface="VNI-Trung Kien" pitchFamily="2" charset="0"/>
                </a:defRPr>
              </a:lvl1pPr>
              <a:lvl2pPr marL="742950" indent="-285750" eaLnBrk="0" hangingPunct="0">
                <a:defRPr i="1">
                  <a:solidFill>
                    <a:schemeClr val="tx1"/>
                  </a:solidFill>
                  <a:latin typeface="VNI-Trung Kien" pitchFamily="2" charset="0"/>
                </a:defRPr>
              </a:lvl2pPr>
              <a:lvl3pPr marL="1143000" indent="-228600" eaLnBrk="0" hangingPunct="0">
                <a:defRPr i="1">
                  <a:solidFill>
                    <a:schemeClr val="tx1"/>
                  </a:solidFill>
                  <a:latin typeface="VNI-Trung Kien" pitchFamily="2" charset="0"/>
                </a:defRPr>
              </a:lvl3pPr>
              <a:lvl4pPr marL="1600200" indent="-228600" eaLnBrk="0" hangingPunct="0">
                <a:defRPr i="1">
                  <a:solidFill>
                    <a:schemeClr val="tx1"/>
                  </a:solidFill>
                  <a:latin typeface="VNI-Trung Kien" pitchFamily="2" charset="0"/>
                </a:defRPr>
              </a:lvl4pPr>
              <a:lvl5pPr marL="2057400" indent="-228600" eaLnBrk="0" hangingPunct="0">
                <a:defRPr i="1">
                  <a:solidFill>
                    <a:schemeClr val="tx1"/>
                  </a:solidFill>
                  <a:latin typeface="VNI-Trung Kien" pitchFamily="2" charset="0"/>
                </a:defRPr>
              </a:lvl5pPr>
              <a:lvl6pPr marL="2514600" indent="-228600" algn="r" eaLnBrk="0" fontAlgn="base" hangingPunct="0">
                <a:spcBef>
                  <a:spcPct val="0"/>
                </a:spcBef>
                <a:spcAft>
                  <a:spcPct val="0"/>
                </a:spcAft>
                <a:defRPr i="1">
                  <a:solidFill>
                    <a:schemeClr val="tx1"/>
                  </a:solidFill>
                  <a:latin typeface="VNI-Trung Kien" pitchFamily="2" charset="0"/>
                </a:defRPr>
              </a:lvl6pPr>
              <a:lvl7pPr marL="2971800" indent="-228600" algn="r" eaLnBrk="0" fontAlgn="base" hangingPunct="0">
                <a:spcBef>
                  <a:spcPct val="0"/>
                </a:spcBef>
                <a:spcAft>
                  <a:spcPct val="0"/>
                </a:spcAft>
                <a:defRPr i="1">
                  <a:solidFill>
                    <a:schemeClr val="tx1"/>
                  </a:solidFill>
                  <a:latin typeface="VNI-Trung Kien" pitchFamily="2" charset="0"/>
                </a:defRPr>
              </a:lvl7pPr>
              <a:lvl8pPr marL="3429000" indent="-228600" algn="r" eaLnBrk="0" fontAlgn="base" hangingPunct="0">
                <a:spcBef>
                  <a:spcPct val="0"/>
                </a:spcBef>
                <a:spcAft>
                  <a:spcPct val="0"/>
                </a:spcAft>
                <a:defRPr i="1">
                  <a:solidFill>
                    <a:schemeClr val="tx1"/>
                  </a:solidFill>
                  <a:latin typeface="VNI-Trung Kien" pitchFamily="2" charset="0"/>
                </a:defRPr>
              </a:lvl8pPr>
              <a:lvl9pPr marL="3886200" indent="-228600" algn="r" eaLnBrk="0" fontAlgn="base" hangingPunct="0">
                <a:spcBef>
                  <a:spcPct val="0"/>
                </a:spcBef>
                <a:spcAft>
                  <a:spcPct val="0"/>
                </a:spcAft>
                <a:defRPr i="1">
                  <a:solidFill>
                    <a:schemeClr val="tx1"/>
                  </a:solidFill>
                  <a:latin typeface="VNI-Trung Kien" pitchFamily="2" charset="0"/>
                </a:defRPr>
              </a:lvl9pPr>
            </a:lstStyle>
            <a:p>
              <a:pPr algn="ctr"/>
              <a:endParaRPr lang="vi-VN" altLang="vi-VN" sz="1890" i="0">
                <a:latin typeface="Arial" panose="020B0604020202020204" pitchFamily="34" charset="0"/>
              </a:endParaRPr>
            </a:p>
          </p:txBody>
        </p:sp>
        <p:sp>
          <p:nvSpPr>
            <p:cNvPr id="35847" name="Text Box 5"/>
            <p:cNvSpPr txBox="1">
              <a:spLocks noChangeArrowheads="1"/>
            </p:cNvSpPr>
            <p:nvPr/>
          </p:nvSpPr>
          <p:spPr bwMode="auto">
            <a:xfrm>
              <a:off x="4032" y="576"/>
              <a:ext cx="120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VNI-Trung Kien" pitchFamily="2" charset="0"/>
                </a:defRPr>
              </a:lvl1pPr>
              <a:lvl2pPr marL="742950" indent="-285750" eaLnBrk="0" hangingPunct="0">
                <a:defRPr i="1">
                  <a:solidFill>
                    <a:schemeClr val="tx1"/>
                  </a:solidFill>
                  <a:latin typeface="VNI-Trung Kien" pitchFamily="2" charset="0"/>
                </a:defRPr>
              </a:lvl2pPr>
              <a:lvl3pPr marL="1143000" indent="-228600" eaLnBrk="0" hangingPunct="0">
                <a:defRPr i="1">
                  <a:solidFill>
                    <a:schemeClr val="tx1"/>
                  </a:solidFill>
                  <a:latin typeface="VNI-Trung Kien" pitchFamily="2" charset="0"/>
                </a:defRPr>
              </a:lvl3pPr>
              <a:lvl4pPr marL="1600200" indent="-228600" eaLnBrk="0" hangingPunct="0">
                <a:defRPr i="1">
                  <a:solidFill>
                    <a:schemeClr val="tx1"/>
                  </a:solidFill>
                  <a:latin typeface="VNI-Trung Kien" pitchFamily="2" charset="0"/>
                </a:defRPr>
              </a:lvl4pPr>
              <a:lvl5pPr marL="2057400" indent="-228600" eaLnBrk="0" hangingPunct="0">
                <a:defRPr i="1">
                  <a:solidFill>
                    <a:schemeClr val="tx1"/>
                  </a:solidFill>
                  <a:latin typeface="VNI-Trung Kien" pitchFamily="2" charset="0"/>
                </a:defRPr>
              </a:lvl5pPr>
              <a:lvl6pPr marL="2514600" indent="-228600" algn="r" eaLnBrk="0" fontAlgn="base" hangingPunct="0">
                <a:spcBef>
                  <a:spcPct val="0"/>
                </a:spcBef>
                <a:spcAft>
                  <a:spcPct val="0"/>
                </a:spcAft>
                <a:defRPr i="1">
                  <a:solidFill>
                    <a:schemeClr val="tx1"/>
                  </a:solidFill>
                  <a:latin typeface="VNI-Trung Kien" pitchFamily="2" charset="0"/>
                </a:defRPr>
              </a:lvl6pPr>
              <a:lvl7pPr marL="2971800" indent="-228600" algn="r" eaLnBrk="0" fontAlgn="base" hangingPunct="0">
                <a:spcBef>
                  <a:spcPct val="0"/>
                </a:spcBef>
                <a:spcAft>
                  <a:spcPct val="0"/>
                </a:spcAft>
                <a:defRPr i="1">
                  <a:solidFill>
                    <a:schemeClr val="tx1"/>
                  </a:solidFill>
                  <a:latin typeface="VNI-Trung Kien" pitchFamily="2" charset="0"/>
                </a:defRPr>
              </a:lvl7pPr>
              <a:lvl8pPr marL="3429000" indent="-228600" algn="r" eaLnBrk="0" fontAlgn="base" hangingPunct="0">
                <a:spcBef>
                  <a:spcPct val="0"/>
                </a:spcBef>
                <a:spcAft>
                  <a:spcPct val="0"/>
                </a:spcAft>
                <a:defRPr i="1">
                  <a:solidFill>
                    <a:schemeClr val="tx1"/>
                  </a:solidFill>
                  <a:latin typeface="VNI-Trung Kien" pitchFamily="2" charset="0"/>
                </a:defRPr>
              </a:lvl8pPr>
              <a:lvl9pPr marL="3886200" indent="-228600" algn="r" eaLnBrk="0" fontAlgn="base" hangingPunct="0">
                <a:spcBef>
                  <a:spcPct val="0"/>
                </a:spcBef>
                <a:spcAft>
                  <a:spcPct val="0"/>
                </a:spcAft>
                <a:defRPr i="1">
                  <a:solidFill>
                    <a:schemeClr val="tx1"/>
                  </a:solidFill>
                  <a:latin typeface="VNI-Trung Kien" pitchFamily="2" charset="0"/>
                </a:defRPr>
              </a:lvl9pPr>
            </a:lstStyle>
            <a:p>
              <a:pPr algn="l">
                <a:spcBef>
                  <a:spcPct val="50000"/>
                </a:spcBef>
              </a:pPr>
              <a:r>
                <a:rPr lang="en-US" altLang="vi-VN" sz="2520" b="1" i="0">
                  <a:solidFill>
                    <a:srgbClr val="FF0066"/>
                  </a:solidFill>
                  <a:latin typeface="Times New Roman" panose="02020603050405020304" pitchFamily="18" charset="0"/>
                  <a:cs typeface="Times New Roman" panose="02020603050405020304" pitchFamily="18" charset="0"/>
                </a:rPr>
                <a:t>Động cơ điện</a:t>
              </a:r>
            </a:p>
          </p:txBody>
        </p:sp>
      </p:grpSp>
      <p:pic>
        <p:nvPicPr>
          <p:cNvPr id="100358" name="Picture 6" descr="f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050" y="3646536"/>
            <a:ext cx="3048000" cy="26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8"/>
          <p:cNvSpPr txBox="1">
            <a:spLocks noChangeArrowheads="1"/>
          </p:cNvSpPr>
          <p:nvPr/>
        </p:nvSpPr>
        <p:spPr bwMode="auto">
          <a:xfrm>
            <a:off x="101267" y="245978"/>
            <a:ext cx="11989467" cy="2822564"/>
          </a:xfrm>
          <a:prstGeom prst="rect">
            <a:avLst/>
          </a:prstGeom>
          <a:noFill/>
          <a:ln>
            <a:noFill/>
          </a:ln>
          <a:effectLst>
            <a:prstShdw prst="shdw12">
              <a:srgbClr val="00000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6930" tIns="53465" rIns="106930" bIns="53465">
            <a:spAutoFit/>
          </a:bodyPr>
          <a:lstStyle>
            <a:lvl1pPr eaLnBrk="0" hangingPunct="0">
              <a:defRPr i="1">
                <a:solidFill>
                  <a:schemeClr val="tx1"/>
                </a:solidFill>
                <a:latin typeface="VNI-Trung Kien" pitchFamily="2" charset="0"/>
              </a:defRPr>
            </a:lvl1pPr>
            <a:lvl2pPr marL="742950" indent="-285750" eaLnBrk="0" hangingPunct="0">
              <a:defRPr i="1">
                <a:solidFill>
                  <a:schemeClr val="tx1"/>
                </a:solidFill>
                <a:latin typeface="VNI-Trung Kien" pitchFamily="2" charset="0"/>
              </a:defRPr>
            </a:lvl2pPr>
            <a:lvl3pPr marL="1143000" indent="-228600" eaLnBrk="0" hangingPunct="0">
              <a:defRPr i="1">
                <a:solidFill>
                  <a:schemeClr val="tx1"/>
                </a:solidFill>
                <a:latin typeface="VNI-Trung Kien" pitchFamily="2" charset="0"/>
              </a:defRPr>
            </a:lvl3pPr>
            <a:lvl4pPr marL="1600200" indent="-228600" eaLnBrk="0" hangingPunct="0">
              <a:defRPr i="1">
                <a:solidFill>
                  <a:schemeClr val="tx1"/>
                </a:solidFill>
                <a:latin typeface="VNI-Trung Kien" pitchFamily="2" charset="0"/>
              </a:defRPr>
            </a:lvl4pPr>
            <a:lvl5pPr marL="2057400" indent="-228600" eaLnBrk="0" hangingPunct="0">
              <a:defRPr i="1">
                <a:solidFill>
                  <a:schemeClr val="tx1"/>
                </a:solidFill>
                <a:latin typeface="VNI-Trung Kien" pitchFamily="2" charset="0"/>
              </a:defRPr>
            </a:lvl5pPr>
            <a:lvl6pPr marL="2514600" indent="-228600" algn="r" eaLnBrk="0" fontAlgn="base" hangingPunct="0">
              <a:spcBef>
                <a:spcPct val="0"/>
              </a:spcBef>
              <a:spcAft>
                <a:spcPct val="0"/>
              </a:spcAft>
              <a:defRPr i="1">
                <a:solidFill>
                  <a:schemeClr val="tx1"/>
                </a:solidFill>
                <a:latin typeface="VNI-Trung Kien" pitchFamily="2" charset="0"/>
              </a:defRPr>
            </a:lvl6pPr>
            <a:lvl7pPr marL="2971800" indent="-228600" algn="r" eaLnBrk="0" fontAlgn="base" hangingPunct="0">
              <a:spcBef>
                <a:spcPct val="0"/>
              </a:spcBef>
              <a:spcAft>
                <a:spcPct val="0"/>
              </a:spcAft>
              <a:defRPr i="1">
                <a:solidFill>
                  <a:schemeClr val="tx1"/>
                </a:solidFill>
                <a:latin typeface="VNI-Trung Kien" pitchFamily="2" charset="0"/>
              </a:defRPr>
            </a:lvl7pPr>
            <a:lvl8pPr marL="3429000" indent="-228600" algn="r" eaLnBrk="0" fontAlgn="base" hangingPunct="0">
              <a:spcBef>
                <a:spcPct val="0"/>
              </a:spcBef>
              <a:spcAft>
                <a:spcPct val="0"/>
              </a:spcAft>
              <a:defRPr i="1">
                <a:solidFill>
                  <a:schemeClr val="tx1"/>
                </a:solidFill>
                <a:latin typeface="VNI-Trung Kien" pitchFamily="2" charset="0"/>
              </a:defRPr>
            </a:lvl8pPr>
            <a:lvl9pPr marL="3886200" indent="-228600" algn="r" eaLnBrk="0" fontAlgn="base" hangingPunct="0">
              <a:spcBef>
                <a:spcPct val="0"/>
              </a:spcBef>
              <a:spcAft>
                <a:spcPct val="0"/>
              </a:spcAft>
              <a:defRPr i="1">
                <a:solidFill>
                  <a:schemeClr val="tx1"/>
                </a:solidFill>
                <a:latin typeface="VNI-Trung Kien" pitchFamily="2" charset="0"/>
              </a:defRPr>
            </a:lvl9pPr>
          </a:lstStyle>
          <a:p>
            <a:pPr algn="just" eaLnBrk="1" hangingPunct="1">
              <a:spcBef>
                <a:spcPct val="50000"/>
              </a:spcBef>
            </a:pPr>
            <a:r>
              <a:rPr lang="en-US" altLang="vi-VN" sz="3780" b="1" i="0" dirty="0">
                <a:solidFill>
                  <a:srgbClr val="D60093"/>
                </a:solidFill>
                <a:latin typeface="Times New Roman" panose="02020603050405020304" pitchFamily="18" charset="0"/>
              </a:rPr>
              <a:t>  </a:t>
            </a:r>
            <a:r>
              <a:rPr lang="en-US" altLang="vi-VN" sz="3465" b="1" i="0" dirty="0">
                <a:latin typeface="Times New Roman" panose="02020603050405020304" pitchFamily="18" charset="0"/>
              </a:rPr>
              <a:t>Nếu đưa liên tục dòng điện vào trong khung dây thì khung dây sẽ liên tục chuyển động quay trong từ trường của nam châm, như thế ta sẽ có một động cơ điện. Nguyên tắc hoạt động và cấu tạo của động cơ điện như thế nào? Bài học sau sẽ giúp chúng ta làm sáng tỏ điều đó.</a:t>
            </a:r>
            <a:endParaRPr lang="en-US" altLang="vi-VN" sz="3780" b="1" i="0" dirty="0">
              <a:latin typeface="Times New Roman" panose="02020603050405020304" pitchFamily="18" charset="0"/>
            </a:endParaRPr>
          </a:p>
        </p:txBody>
      </p:sp>
    </p:spTree>
    <p:extLst>
      <p:ext uri="{BB962C8B-B14F-4D97-AF65-F5344CB8AC3E}">
        <p14:creationId xmlns:p14="http://schemas.microsoft.com/office/powerpoint/2010/main" val="130025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to="" calcmode="lin" valueType="num">
                                      <p:cBhvr>
                                        <p:cTn id="7" dur="1" fill="hold"/>
                                        <p:tgtEl>
                                          <p:spTgt spid="10035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100358"/>
                                        </p:tgtEl>
                                        <p:attrNameLst>
                                          <p:attrName>style.visibility</p:attrName>
                                        </p:attrNameLst>
                                      </p:cBhvr>
                                      <p:to>
                                        <p:strVal val="visible"/>
                                      </p:to>
                                    </p:set>
                                    <p:animEffect transition="in" filter="fade">
                                      <p:cBhvr>
                                        <p:cTn id="18" dur="1000"/>
                                        <p:tgtEl>
                                          <p:spTgt spid="100358"/>
                                        </p:tgtEl>
                                      </p:cBhvr>
                                    </p:animEffect>
                                    <p:anim calcmode="lin" valueType="num">
                                      <p:cBhvr>
                                        <p:cTn id="19" dur="1000" fill="hold"/>
                                        <p:tgtEl>
                                          <p:spTgt spid="100358"/>
                                        </p:tgtEl>
                                        <p:attrNameLst>
                                          <p:attrName>ppt_x</p:attrName>
                                        </p:attrNameLst>
                                      </p:cBhvr>
                                      <p:tavLst>
                                        <p:tav tm="0">
                                          <p:val>
                                            <p:strVal val="#ppt_x"/>
                                          </p:val>
                                        </p:tav>
                                        <p:tav tm="100000">
                                          <p:val>
                                            <p:strVal val="#ppt_x"/>
                                          </p:val>
                                        </p:tav>
                                      </p:tavLst>
                                    </p:anim>
                                    <p:anim calcmode="lin" valueType="num">
                                      <p:cBhvr>
                                        <p:cTn id="20" dur="1000" fill="hold"/>
                                        <p:tgtEl>
                                          <p:spTgt spid="100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2[1]Dongcodi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38200"/>
            <a:ext cx="34496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anh_5[1]Dongcodi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733800"/>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Dongcodien_xedap7[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838200"/>
            <a:ext cx="407323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8"/>
          <p:cNvSpPr txBox="1">
            <a:spLocks noChangeArrowheads="1"/>
          </p:cNvSpPr>
          <p:nvPr/>
        </p:nvSpPr>
        <p:spPr bwMode="auto">
          <a:xfrm>
            <a:off x="2057400" y="152401"/>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MỘT SỐ ỨNG DỤNG TRONG ĐỜI SỐNG VÀ SẢN XUẤT</a:t>
            </a:r>
          </a:p>
        </p:txBody>
      </p:sp>
      <p:pic>
        <p:nvPicPr>
          <p:cNvPr id="7" name="Picture 14" descr="CAA1O54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38815"/>
            <a:ext cx="4073236" cy="26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658243"/>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3231"/>
          <p:cNvSpPr txBox="1">
            <a:spLocks noChangeArrowheads="1"/>
          </p:cNvSpPr>
          <p:nvPr/>
        </p:nvSpPr>
        <p:spPr bwMode="auto">
          <a:xfrm>
            <a:off x="1812926" y="192088"/>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vi-VN" sz="2400" dirty="0">
                <a:solidFill>
                  <a:schemeClr val="bg1"/>
                </a:solidFill>
              </a:rPr>
              <a:t>TIẾT 27 - TUẦN 14</a:t>
            </a:r>
          </a:p>
        </p:txBody>
      </p:sp>
      <p:sp>
        <p:nvSpPr>
          <p:cNvPr id="5128" name="Text Box 6460"/>
          <p:cNvSpPr txBox="1">
            <a:spLocks noChangeArrowheads="1"/>
          </p:cNvSpPr>
          <p:nvPr/>
        </p:nvSpPr>
        <p:spPr bwMode="auto">
          <a:xfrm>
            <a:off x="1812926" y="489864"/>
            <a:ext cx="9159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b="1" i="1" dirty="0" smtClean="0">
                <a:latin typeface="Times New Roman" panose="02020603050405020304" pitchFamily="18" charset="0"/>
              </a:rPr>
              <a:t>Thí nghiệm Ơxtet cho thấy dòng điện tác dụng lên kim nam châm. </a:t>
            </a:r>
          </a:p>
          <a:p>
            <a:pPr algn="just" eaLnBrk="1" hangingPunct="1"/>
            <a:r>
              <a:rPr lang="en-US" altLang="vi-VN" sz="2400" b="1" i="1" dirty="0" smtClean="0">
                <a:latin typeface="Times New Roman" panose="02020603050405020304" pitchFamily="18" charset="0"/>
              </a:rPr>
              <a:t>Ngược lại, liệu nam châm có tác dụng lên dòng điện hay không?</a:t>
            </a:r>
            <a:endParaRPr lang="en-US" altLang="vi-VN" sz="2400" b="1" dirty="0">
              <a:latin typeface="Times New Roman" panose="02020603050405020304" pitchFamily="18" charset="0"/>
            </a:endParaRPr>
          </a:p>
        </p:txBody>
      </p:sp>
      <p:sp>
        <p:nvSpPr>
          <p:cNvPr id="3233" name="Rectangle 2"/>
          <p:cNvSpPr txBox="1">
            <a:spLocks noChangeArrowheads="1"/>
          </p:cNvSpPr>
          <p:nvPr/>
        </p:nvSpPr>
        <p:spPr>
          <a:xfrm>
            <a:off x="3656337" y="6477"/>
            <a:ext cx="4400550" cy="514350"/>
          </a:xfrm>
          <a:prstGeom prst="roundRect">
            <a:avLst/>
          </a:prstGeom>
          <a:solidFill>
            <a:srgbClr val="92D05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ĐẶT VẤN ĐỀ</a:t>
            </a:r>
            <a:endParaRPr lang="en-US" altLang="vi-VN" sz="2700" b="1" dirty="0">
              <a:solidFill>
                <a:schemeClr val="bg1"/>
              </a:solidFill>
              <a:latin typeface=".VnTimeH" panose="020B7200000000000000" pitchFamily="34" charset="0"/>
            </a:endParaRPr>
          </a:p>
        </p:txBody>
      </p:sp>
      <p:sp>
        <p:nvSpPr>
          <p:cNvPr id="3234" name="Rectangle 2"/>
          <p:cNvSpPr>
            <a:spLocks noChangeArrowheads="1"/>
          </p:cNvSpPr>
          <p:nvPr/>
        </p:nvSpPr>
        <p:spPr bwMode="auto">
          <a:xfrm>
            <a:off x="4653886" y="5845951"/>
            <a:ext cx="3352800" cy="914400"/>
          </a:xfrm>
          <a:prstGeom prst="rect">
            <a:avLst/>
          </a:prstGeom>
          <a:solidFill>
            <a:schemeClr val="bg1"/>
          </a:solidFill>
          <a:ln w="9525">
            <a:noFill/>
            <a:miter lim="800000"/>
            <a:headEnd/>
            <a:tailEnd/>
          </a:ln>
        </p:spPr>
        <p:txBody>
          <a:bodyPr wrap="none" anchor="ctr"/>
          <a:lstStyle/>
          <a:p>
            <a:endParaRPr lang="vi-VN">
              <a:latin typeface="Arial" charset="0"/>
            </a:endParaRPr>
          </a:p>
        </p:txBody>
      </p:sp>
      <p:sp>
        <p:nvSpPr>
          <p:cNvPr id="3235" name="AutoShape 3" descr="70%"/>
          <p:cNvSpPr>
            <a:spLocks noChangeArrowheads="1"/>
          </p:cNvSpPr>
          <p:nvPr/>
        </p:nvSpPr>
        <p:spPr bwMode="auto">
          <a:xfrm>
            <a:off x="3206086" y="3559951"/>
            <a:ext cx="6858000" cy="762000"/>
          </a:xfrm>
          <a:prstGeom prst="cube">
            <a:avLst>
              <a:gd name="adj" fmla="val 25000"/>
            </a:avLst>
          </a:prstGeom>
          <a:pattFill prst="pct70">
            <a:fgClr>
              <a:srgbClr val="FFCC66"/>
            </a:fgClr>
            <a:bgClr>
              <a:schemeClr val="bg1"/>
            </a:bgClr>
          </a:pattFill>
          <a:ln w="9525">
            <a:solidFill>
              <a:schemeClr val="tx1"/>
            </a:solidFill>
            <a:miter lim="800000"/>
            <a:headEnd/>
            <a:tailEnd/>
          </a:ln>
        </p:spPr>
        <p:txBody>
          <a:bodyPr wrap="none" anchor="ctr"/>
          <a:lstStyle/>
          <a:p>
            <a:endParaRPr lang="vi-VN">
              <a:latin typeface="Arial" charset="0"/>
            </a:endParaRPr>
          </a:p>
        </p:txBody>
      </p:sp>
      <p:pic>
        <p:nvPicPr>
          <p:cNvPr id="3236" name="Picture 4"/>
          <p:cNvPicPr>
            <a:picLocks noChangeAspect="1" noChangeArrowheads="1"/>
          </p:cNvPicPr>
          <p:nvPr/>
        </p:nvPicPr>
        <p:blipFill>
          <a:blip r:embed="rId3"/>
          <a:srcRect/>
          <a:stretch>
            <a:fillRect/>
          </a:stretch>
        </p:blipFill>
        <p:spPr bwMode="auto">
          <a:xfrm>
            <a:off x="3815686" y="5769751"/>
            <a:ext cx="1371600" cy="609600"/>
          </a:xfrm>
          <a:prstGeom prst="rect">
            <a:avLst/>
          </a:prstGeom>
          <a:noFill/>
          <a:ln w="9525">
            <a:noFill/>
            <a:miter lim="800000"/>
            <a:headEnd/>
            <a:tailEnd/>
          </a:ln>
        </p:spPr>
      </p:pic>
      <p:grpSp>
        <p:nvGrpSpPr>
          <p:cNvPr id="3237" name="Group 5"/>
          <p:cNvGrpSpPr>
            <a:grpSpLocks/>
          </p:cNvGrpSpPr>
          <p:nvPr/>
        </p:nvGrpSpPr>
        <p:grpSpPr bwMode="auto">
          <a:xfrm rot="10800000">
            <a:off x="2063086" y="4474351"/>
            <a:ext cx="533400" cy="1449388"/>
            <a:chOff x="2304" y="2640"/>
            <a:chExt cx="240" cy="720"/>
          </a:xfrm>
        </p:grpSpPr>
        <p:grpSp>
          <p:nvGrpSpPr>
            <p:cNvPr id="3238" name="Group 6"/>
            <p:cNvGrpSpPr>
              <a:grpSpLocks/>
            </p:cNvGrpSpPr>
            <p:nvPr/>
          </p:nvGrpSpPr>
          <p:grpSpPr bwMode="auto">
            <a:xfrm rot="5400000">
              <a:off x="2064" y="2880"/>
              <a:ext cx="720" cy="240"/>
              <a:chOff x="1776" y="1536"/>
              <a:chExt cx="1039" cy="240"/>
            </a:xfrm>
          </p:grpSpPr>
          <p:grpSp>
            <p:nvGrpSpPr>
              <p:cNvPr id="3240" name="Group 7"/>
              <p:cNvGrpSpPr>
                <a:grpSpLocks/>
              </p:cNvGrpSpPr>
              <p:nvPr/>
            </p:nvGrpSpPr>
            <p:grpSpPr bwMode="auto">
              <a:xfrm rot="10800000">
                <a:off x="1872" y="1536"/>
                <a:ext cx="816" cy="240"/>
                <a:chOff x="2364" y="2976"/>
                <a:chExt cx="1140" cy="672"/>
              </a:xfrm>
            </p:grpSpPr>
            <p:sp>
              <p:nvSpPr>
                <p:cNvPr id="3243" name="Line 8"/>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3244" name="Rectangle 9"/>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rot="10800000" vert="eaVert" wrap="none" anchor="ctr"/>
                <a:lstStyle/>
                <a:p>
                  <a:pPr algn="ctr" eaLnBrk="0" hangingPunct="0"/>
                  <a:endParaRPr lang="vi-VN">
                    <a:latin typeface="Arial" charset="0"/>
                    <a:cs typeface="Arial" charset="0"/>
                  </a:endParaRPr>
                </a:p>
              </p:txBody>
            </p:sp>
            <p:sp>
              <p:nvSpPr>
                <p:cNvPr id="3245" name="Line 10"/>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3246" name="Line 11"/>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3247" name="Line 12"/>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3241" name="Line 13"/>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3242" name="Line 14"/>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3239" name="AutoShape 15"/>
            <p:cNvSpPr>
              <a:spLocks noChangeArrowheads="1"/>
            </p:cNvSpPr>
            <p:nvPr/>
          </p:nvSpPr>
          <p:spPr bwMode="auto">
            <a:xfrm>
              <a:off x="2326" y="3072"/>
              <a:ext cx="192" cy="144"/>
            </a:xfrm>
            <a:prstGeom prst="flowChartOr">
              <a:avLst/>
            </a:prstGeom>
            <a:solidFill>
              <a:schemeClr val="accent1"/>
            </a:solidFill>
            <a:ln w="38100">
              <a:solidFill>
                <a:srgbClr val="FF3300"/>
              </a:solidFill>
              <a:round/>
              <a:headEnd/>
              <a:tailEnd/>
            </a:ln>
          </p:spPr>
          <p:txBody>
            <a:bodyPr wrap="none" anchor="ctr"/>
            <a:lstStyle/>
            <a:p>
              <a:endParaRPr lang="vi-VN">
                <a:latin typeface="Arial" charset="0"/>
              </a:endParaRPr>
            </a:p>
          </p:txBody>
        </p:sp>
      </p:grpSp>
      <p:pic>
        <p:nvPicPr>
          <p:cNvPr id="3248" name="Picture 16"/>
          <p:cNvPicPr>
            <a:picLocks noChangeAspect="1" noChangeArrowheads="1"/>
          </p:cNvPicPr>
          <p:nvPr/>
        </p:nvPicPr>
        <p:blipFill>
          <a:blip r:embed="rId4"/>
          <a:srcRect/>
          <a:stretch>
            <a:fillRect/>
          </a:stretch>
        </p:blipFill>
        <p:spPr>
          <a:xfrm>
            <a:off x="9151274" y="5074427"/>
            <a:ext cx="1598612" cy="1685925"/>
          </a:xfrm>
          <a:prstGeom prst="rect">
            <a:avLst/>
          </a:prstGeom>
          <a:noFill/>
        </p:spPr>
      </p:pic>
      <p:pic>
        <p:nvPicPr>
          <p:cNvPr id="3249" name="Picture 17"/>
          <p:cNvPicPr>
            <a:picLocks noChangeAspect="1" noChangeArrowheads="1"/>
          </p:cNvPicPr>
          <p:nvPr/>
        </p:nvPicPr>
        <p:blipFill>
          <a:blip r:embed="rId5"/>
          <a:srcRect/>
          <a:stretch>
            <a:fillRect/>
          </a:stretch>
        </p:blipFill>
        <p:spPr bwMode="auto">
          <a:xfrm>
            <a:off x="3815686" y="5617352"/>
            <a:ext cx="1371600" cy="847725"/>
          </a:xfrm>
          <a:prstGeom prst="rect">
            <a:avLst/>
          </a:prstGeom>
          <a:noFill/>
          <a:ln w="9525">
            <a:noFill/>
            <a:miter lim="800000"/>
            <a:headEnd/>
            <a:tailEnd/>
          </a:ln>
        </p:spPr>
      </p:pic>
      <p:sp>
        <p:nvSpPr>
          <p:cNvPr id="3250" name="Text Box 18"/>
          <p:cNvSpPr txBox="1">
            <a:spLocks noChangeArrowheads="1"/>
          </p:cNvSpPr>
          <p:nvPr/>
        </p:nvSpPr>
        <p:spPr bwMode="auto">
          <a:xfrm>
            <a:off x="9759286" y="5845952"/>
            <a:ext cx="769938" cy="519113"/>
          </a:xfrm>
          <a:prstGeom prst="rect">
            <a:avLst/>
          </a:prstGeom>
          <a:noFill/>
          <a:ln w="9525">
            <a:noFill/>
            <a:miter lim="800000"/>
            <a:headEnd/>
            <a:tailEnd/>
          </a:ln>
        </p:spPr>
        <p:txBody>
          <a:bodyPr>
            <a:spAutoFit/>
          </a:bodyPr>
          <a:lstStyle/>
          <a:p>
            <a:pPr algn="l">
              <a:spcBef>
                <a:spcPct val="50000"/>
              </a:spcBef>
            </a:pPr>
            <a:r>
              <a:rPr lang="en-US" sz="2800" b="1">
                <a:latin typeface="Times New Roman" pitchFamily="18" charset="0"/>
                <a:cs typeface="Arial" charset="0"/>
              </a:rPr>
              <a:t>A</a:t>
            </a:r>
          </a:p>
        </p:txBody>
      </p:sp>
      <p:sp>
        <p:nvSpPr>
          <p:cNvPr id="3251" name="Line 19"/>
          <p:cNvSpPr>
            <a:spLocks noChangeShapeType="1"/>
          </p:cNvSpPr>
          <p:nvPr/>
        </p:nvSpPr>
        <p:spPr bwMode="auto">
          <a:xfrm>
            <a:off x="9835486" y="6303151"/>
            <a:ext cx="304800" cy="0"/>
          </a:xfrm>
          <a:prstGeom prst="line">
            <a:avLst/>
          </a:prstGeom>
          <a:noFill/>
          <a:ln w="38100">
            <a:solidFill>
              <a:schemeClr val="tx1"/>
            </a:solidFill>
            <a:round/>
            <a:headEnd/>
            <a:tailEnd/>
          </a:ln>
        </p:spPr>
        <p:txBody>
          <a:bodyPr/>
          <a:lstStyle/>
          <a:p>
            <a:endParaRPr lang="en-US"/>
          </a:p>
        </p:txBody>
      </p:sp>
      <p:grpSp>
        <p:nvGrpSpPr>
          <p:cNvPr id="3252" name="Group 20"/>
          <p:cNvGrpSpPr>
            <a:grpSpLocks/>
          </p:cNvGrpSpPr>
          <p:nvPr/>
        </p:nvGrpSpPr>
        <p:grpSpPr bwMode="auto">
          <a:xfrm>
            <a:off x="9302086" y="5693551"/>
            <a:ext cx="1143000" cy="381000"/>
            <a:chOff x="1824" y="1536"/>
            <a:chExt cx="2784" cy="645"/>
          </a:xfrm>
        </p:grpSpPr>
        <p:pic>
          <p:nvPicPr>
            <p:cNvPr id="3253" name="Picture 21"/>
            <p:cNvPicPr>
              <a:picLocks noChangeAspect="1" noChangeArrowheads="1"/>
            </p:cNvPicPr>
            <p:nvPr/>
          </p:nvPicPr>
          <p:blipFill>
            <a:blip r:embed="rId6"/>
            <a:srcRect/>
            <a:stretch>
              <a:fillRect/>
            </a:stretch>
          </p:blipFill>
          <p:spPr bwMode="auto">
            <a:xfrm>
              <a:off x="1968" y="1536"/>
              <a:ext cx="2640" cy="536"/>
            </a:xfrm>
            <a:prstGeom prst="rect">
              <a:avLst/>
            </a:prstGeom>
            <a:noFill/>
            <a:ln w="9525">
              <a:noFill/>
              <a:miter lim="800000"/>
              <a:headEnd/>
              <a:tailEnd/>
            </a:ln>
          </p:spPr>
        </p:pic>
        <p:pic>
          <p:nvPicPr>
            <p:cNvPr id="3254" name="Picture 22"/>
            <p:cNvPicPr>
              <a:picLocks noChangeAspect="1" noChangeArrowheads="1"/>
            </p:cNvPicPr>
            <p:nvPr/>
          </p:nvPicPr>
          <p:blipFill>
            <a:blip r:embed="rId7"/>
            <a:srcRect/>
            <a:stretch>
              <a:fillRect/>
            </a:stretch>
          </p:blipFill>
          <p:spPr bwMode="auto">
            <a:xfrm rot="-512320">
              <a:off x="1824" y="1920"/>
              <a:ext cx="336" cy="261"/>
            </a:xfrm>
            <a:prstGeom prst="rect">
              <a:avLst/>
            </a:prstGeom>
            <a:noFill/>
            <a:ln w="9525">
              <a:noFill/>
              <a:miter lim="800000"/>
              <a:headEnd/>
              <a:tailEnd/>
            </a:ln>
          </p:spPr>
        </p:pic>
      </p:grpSp>
      <p:pic>
        <p:nvPicPr>
          <p:cNvPr id="3255" name="Picture 23" descr="BienTro1"/>
          <p:cNvPicPr>
            <a:picLocks noChangeAspect="1" noChangeArrowheads="1"/>
          </p:cNvPicPr>
          <p:nvPr/>
        </p:nvPicPr>
        <p:blipFill>
          <a:blip r:embed="rId8"/>
          <a:srcRect l="16826" t="46861" r="17400" b="17992"/>
          <a:stretch>
            <a:fillRect/>
          </a:stretch>
        </p:blipFill>
        <p:spPr bwMode="auto">
          <a:xfrm>
            <a:off x="6254087" y="5922152"/>
            <a:ext cx="1382713" cy="601663"/>
          </a:xfrm>
          <a:prstGeom prst="rect">
            <a:avLst/>
          </a:prstGeom>
          <a:noFill/>
          <a:ln w="9525">
            <a:noFill/>
            <a:miter lim="800000"/>
            <a:headEnd/>
            <a:tailEnd/>
          </a:ln>
        </p:spPr>
      </p:pic>
      <p:sp>
        <p:nvSpPr>
          <p:cNvPr id="3256" name="AutoShape 24" descr="70%"/>
          <p:cNvSpPr>
            <a:spLocks noChangeArrowheads="1"/>
          </p:cNvSpPr>
          <p:nvPr/>
        </p:nvSpPr>
        <p:spPr bwMode="auto">
          <a:xfrm>
            <a:off x="3053686" y="3712351"/>
            <a:ext cx="6858000" cy="762000"/>
          </a:xfrm>
          <a:prstGeom prst="cube">
            <a:avLst>
              <a:gd name="adj" fmla="val 25000"/>
            </a:avLst>
          </a:prstGeom>
          <a:pattFill prst="pct70">
            <a:fgClr>
              <a:srgbClr val="FFCC66"/>
            </a:fgClr>
            <a:bgClr>
              <a:schemeClr val="bg1"/>
            </a:bgClr>
          </a:pattFill>
          <a:ln w="9525">
            <a:solidFill>
              <a:schemeClr val="tx1"/>
            </a:solidFill>
            <a:miter lim="800000"/>
            <a:headEnd/>
            <a:tailEnd/>
          </a:ln>
        </p:spPr>
        <p:txBody>
          <a:bodyPr wrap="none" anchor="ctr"/>
          <a:lstStyle/>
          <a:p>
            <a:endParaRPr lang="vi-VN">
              <a:latin typeface="Arial" charset="0"/>
            </a:endParaRPr>
          </a:p>
        </p:txBody>
      </p:sp>
      <p:sp>
        <p:nvSpPr>
          <p:cNvPr id="3257" name="Oval 25" descr="Woven mat"/>
          <p:cNvSpPr>
            <a:spLocks noChangeArrowheads="1"/>
          </p:cNvSpPr>
          <p:nvPr/>
        </p:nvSpPr>
        <p:spPr bwMode="auto">
          <a:xfrm>
            <a:off x="5873086" y="3636151"/>
            <a:ext cx="990600" cy="152400"/>
          </a:xfrm>
          <a:prstGeom prst="ellipse">
            <a:avLst/>
          </a:prstGeom>
          <a:blipFill dpi="0" rotWithShape="1">
            <a:blip r:embed="rId9"/>
            <a:srcRect/>
            <a:tile tx="0" ty="0" sx="100000" sy="100000" flip="none" algn="tl"/>
          </a:blipFill>
          <a:ln w="9525">
            <a:solidFill>
              <a:schemeClr val="tx1"/>
            </a:solidFill>
            <a:round/>
            <a:headEnd/>
            <a:tailEnd/>
          </a:ln>
        </p:spPr>
        <p:txBody>
          <a:bodyPr wrap="none" anchor="ctr"/>
          <a:lstStyle/>
          <a:p>
            <a:endParaRPr lang="vi-VN">
              <a:latin typeface="Arial" charset="0"/>
            </a:endParaRPr>
          </a:p>
        </p:txBody>
      </p:sp>
      <p:sp>
        <p:nvSpPr>
          <p:cNvPr id="3258" name="AutoShape 26"/>
          <p:cNvSpPr>
            <a:spLocks noChangeArrowheads="1"/>
          </p:cNvSpPr>
          <p:nvPr/>
        </p:nvSpPr>
        <p:spPr bwMode="auto">
          <a:xfrm>
            <a:off x="6330286" y="2188351"/>
            <a:ext cx="76200" cy="1524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grpSp>
        <p:nvGrpSpPr>
          <p:cNvPr id="3259" name="Group 27"/>
          <p:cNvGrpSpPr>
            <a:grpSpLocks/>
          </p:cNvGrpSpPr>
          <p:nvPr/>
        </p:nvGrpSpPr>
        <p:grpSpPr bwMode="auto">
          <a:xfrm rot="-10420709">
            <a:off x="5492086" y="2035951"/>
            <a:ext cx="1828800" cy="609600"/>
            <a:chOff x="2064" y="1872"/>
            <a:chExt cx="1152" cy="384"/>
          </a:xfrm>
        </p:grpSpPr>
        <p:sp>
          <p:nvSpPr>
            <p:cNvPr id="3260" name="AutoShape 28"/>
            <p:cNvSpPr>
              <a:spLocks noChangeArrowheads="1"/>
            </p:cNvSpPr>
            <p:nvPr/>
          </p:nvSpPr>
          <p:spPr bwMode="auto">
            <a:xfrm rot="-6021249">
              <a:off x="2208" y="1824"/>
              <a:ext cx="288" cy="576"/>
            </a:xfrm>
            <a:prstGeom prst="triangle">
              <a:avLst>
                <a:gd name="adj" fmla="val 45417"/>
              </a:avLst>
            </a:prstGeom>
            <a:solidFill>
              <a:srgbClr val="0DAD1C"/>
            </a:solidFill>
            <a:ln w="9525">
              <a:solidFill>
                <a:schemeClr val="tx1"/>
              </a:solidFill>
              <a:miter lim="800000"/>
              <a:headEnd/>
              <a:tailEnd/>
            </a:ln>
          </p:spPr>
          <p:txBody>
            <a:bodyPr rot="10800000" vert="eaVert" wrap="none" anchor="ctr"/>
            <a:lstStyle/>
            <a:p>
              <a:endParaRPr lang="vi-VN">
                <a:latin typeface="Arial" charset="0"/>
              </a:endParaRPr>
            </a:p>
          </p:txBody>
        </p:sp>
        <p:sp>
          <p:nvSpPr>
            <p:cNvPr id="3261" name="AutoShape 29"/>
            <p:cNvSpPr>
              <a:spLocks noChangeArrowheads="1"/>
            </p:cNvSpPr>
            <p:nvPr/>
          </p:nvSpPr>
          <p:spPr bwMode="auto">
            <a:xfrm rot="4836187">
              <a:off x="2784" y="1728"/>
              <a:ext cx="288" cy="576"/>
            </a:xfrm>
            <a:prstGeom prst="triangle">
              <a:avLst>
                <a:gd name="adj" fmla="val 61806"/>
              </a:avLst>
            </a:prstGeom>
            <a:solidFill>
              <a:srgbClr val="CC0000"/>
            </a:solidFill>
            <a:ln w="9525">
              <a:solidFill>
                <a:schemeClr val="tx1"/>
              </a:solidFill>
              <a:miter lim="800000"/>
              <a:headEnd/>
              <a:tailEnd/>
            </a:ln>
          </p:spPr>
          <p:txBody>
            <a:bodyPr vert="eaVert" wrap="none" anchor="ctr"/>
            <a:lstStyle/>
            <a:p>
              <a:endParaRPr lang="vi-VN">
                <a:latin typeface="Arial" charset="0"/>
              </a:endParaRPr>
            </a:p>
          </p:txBody>
        </p:sp>
      </p:grpSp>
      <p:grpSp>
        <p:nvGrpSpPr>
          <p:cNvPr id="3262" name="Group 30"/>
          <p:cNvGrpSpPr>
            <a:grpSpLocks/>
          </p:cNvGrpSpPr>
          <p:nvPr/>
        </p:nvGrpSpPr>
        <p:grpSpPr bwMode="auto">
          <a:xfrm>
            <a:off x="3358486" y="1197751"/>
            <a:ext cx="152400" cy="2514600"/>
            <a:chOff x="1104" y="816"/>
            <a:chExt cx="96" cy="1584"/>
          </a:xfrm>
        </p:grpSpPr>
        <p:sp>
          <p:nvSpPr>
            <p:cNvPr id="3263" name="Rectangle 31"/>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p:spPr>
          <p:txBody>
            <a:bodyPr wrap="none" anchor="ctr"/>
            <a:lstStyle/>
            <a:p>
              <a:endParaRPr lang="vi-VN">
                <a:latin typeface="Arial" charset="0"/>
              </a:endParaRPr>
            </a:p>
          </p:txBody>
        </p:sp>
        <p:sp>
          <p:nvSpPr>
            <p:cNvPr id="3264" name="Rectangle 32"/>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p:spPr>
          <p:txBody>
            <a:bodyPr wrap="none" anchor="ctr"/>
            <a:lstStyle/>
            <a:p>
              <a:endParaRPr lang="vi-VN">
                <a:latin typeface="Arial" charset="0"/>
              </a:endParaRPr>
            </a:p>
          </p:txBody>
        </p:sp>
        <p:sp>
          <p:nvSpPr>
            <p:cNvPr id="3265" name="Line 33"/>
            <p:cNvSpPr>
              <a:spLocks noChangeShapeType="1"/>
            </p:cNvSpPr>
            <p:nvPr/>
          </p:nvSpPr>
          <p:spPr bwMode="auto">
            <a:xfrm>
              <a:off x="1152" y="1248"/>
              <a:ext cx="0" cy="384"/>
            </a:xfrm>
            <a:prstGeom prst="line">
              <a:avLst/>
            </a:prstGeom>
            <a:noFill/>
            <a:ln w="9525">
              <a:solidFill>
                <a:schemeClr val="tx1"/>
              </a:solidFill>
              <a:round/>
              <a:headEnd/>
              <a:tailEnd/>
            </a:ln>
          </p:spPr>
          <p:txBody>
            <a:bodyPr/>
            <a:lstStyle/>
            <a:p>
              <a:endParaRPr lang="en-US"/>
            </a:p>
          </p:txBody>
        </p:sp>
      </p:grpSp>
      <p:grpSp>
        <p:nvGrpSpPr>
          <p:cNvPr id="3266" name="Group 34"/>
          <p:cNvGrpSpPr>
            <a:grpSpLocks/>
          </p:cNvGrpSpPr>
          <p:nvPr/>
        </p:nvGrpSpPr>
        <p:grpSpPr bwMode="auto">
          <a:xfrm>
            <a:off x="9683086" y="1197751"/>
            <a:ext cx="152400" cy="2514600"/>
            <a:chOff x="1104" y="816"/>
            <a:chExt cx="96" cy="1584"/>
          </a:xfrm>
        </p:grpSpPr>
        <p:sp>
          <p:nvSpPr>
            <p:cNvPr id="3267" name="Rectangle 35"/>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p:spPr>
          <p:txBody>
            <a:bodyPr wrap="none" anchor="ctr"/>
            <a:lstStyle/>
            <a:p>
              <a:endParaRPr lang="vi-VN">
                <a:latin typeface="Arial" charset="0"/>
              </a:endParaRPr>
            </a:p>
          </p:txBody>
        </p:sp>
        <p:sp>
          <p:nvSpPr>
            <p:cNvPr id="3268" name="Rectangle 36"/>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p:spPr>
          <p:txBody>
            <a:bodyPr wrap="none" anchor="ctr"/>
            <a:lstStyle/>
            <a:p>
              <a:endParaRPr lang="vi-VN">
                <a:latin typeface="Arial" charset="0"/>
              </a:endParaRPr>
            </a:p>
          </p:txBody>
        </p:sp>
        <p:sp>
          <p:nvSpPr>
            <p:cNvPr id="3269" name="Line 37"/>
            <p:cNvSpPr>
              <a:spLocks noChangeShapeType="1"/>
            </p:cNvSpPr>
            <p:nvPr/>
          </p:nvSpPr>
          <p:spPr bwMode="auto">
            <a:xfrm>
              <a:off x="1152" y="1248"/>
              <a:ext cx="0" cy="384"/>
            </a:xfrm>
            <a:prstGeom prst="line">
              <a:avLst/>
            </a:prstGeom>
            <a:noFill/>
            <a:ln w="9525">
              <a:solidFill>
                <a:schemeClr val="tx1"/>
              </a:solidFill>
              <a:round/>
              <a:headEnd/>
              <a:tailEnd/>
            </a:ln>
          </p:spPr>
          <p:txBody>
            <a:bodyPr/>
            <a:lstStyle/>
            <a:p>
              <a:endParaRPr lang="en-US"/>
            </a:p>
          </p:txBody>
        </p:sp>
      </p:grpSp>
      <p:grpSp>
        <p:nvGrpSpPr>
          <p:cNvPr id="3270" name="Group 50"/>
          <p:cNvGrpSpPr>
            <a:grpSpLocks/>
          </p:cNvGrpSpPr>
          <p:nvPr/>
        </p:nvGrpSpPr>
        <p:grpSpPr bwMode="auto">
          <a:xfrm rot="-3230375">
            <a:off x="9683087" y="5845952"/>
            <a:ext cx="498475" cy="1212850"/>
            <a:chOff x="2278" y="2679"/>
            <a:chExt cx="314" cy="764"/>
          </a:xfrm>
        </p:grpSpPr>
        <p:sp>
          <p:nvSpPr>
            <p:cNvPr id="3271" name="Line 51"/>
            <p:cNvSpPr>
              <a:spLocks noChangeShapeType="1"/>
            </p:cNvSpPr>
            <p:nvPr/>
          </p:nvSpPr>
          <p:spPr bwMode="auto">
            <a:xfrm rot="2913502" flipH="1" flipV="1">
              <a:off x="2280" y="2690"/>
              <a:ext cx="323" cy="301"/>
            </a:xfrm>
            <a:prstGeom prst="line">
              <a:avLst/>
            </a:prstGeom>
            <a:noFill/>
            <a:ln w="57150">
              <a:solidFill>
                <a:srgbClr val="FF0000"/>
              </a:solidFill>
              <a:round/>
              <a:headEnd/>
              <a:tailEnd type="triangle" w="med" len="med"/>
            </a:ln>
          </p:spPr>
          <p:txBody>
            <a:bodyPr/>
            <a:lstStyle/>
            <a:p>
              <a:endParaRPr lang="en-US"/>
            </a:p>
          </p:txBody>
        </p:sp>
        <p:sp>
          <p:nvSpPr>
            <p:cNvPr id="3272" name="Line 52"/>
            <p:cNvSpPr>
              <a:spLocks noChangeShapeType="1"/>
            </p:cNvSpPr>
            <p:nvPr/>
          </p:nvSpPr>
          <p:spPr bwMode="auto">
            <a:xfrm rot="2913502" flipH="1" flipV="1">
              <a:off x="2267" y="3131"/>
              <a:ext cx="323" cy="301"/>
            </a:xfrm>
            <a:prstGeom prst="line">
              <a:avLst/>
            </a:prstGeom>
            <a:noFill/>
            <a:ln w="3175">
              <a:solidFill>
                <a:schemeClr val="bg1"/>
              </a:solidFill>
              <a:prstDash val="dash"/>
              <a:round/>
              <a:headEnd/>
              <a:tailEnd/>
            </a:ln>
          </p:spPr>
          <p:txBody>
            <a:bodyPr/>
            <a:lstStyle/>
            <a:p>
              <a:endParaRPr lang="en-US"/>
            </a:p>
          </p:txBody>
        </p:sp>
      </p:grpSp>
      <p:cxnSp>
        <p:nvCxnSpPr>
          <p:cNvPr id="3273" name="Shape 61"/>
          <p:cNvCxnSpPr>
            <a:cxnSpLocks noChangeShapeType="1"/>
            <a:stCxn id="3242" idx="1"/>
            <a:endCxn id="3264" idx="2"/>
          </p:cNvCxnSpPr>
          <p:nvPr/>
        </p:nvCxnSpPr>
        <p:spPr bwMode="auto">
          <a:xfrm rot="10800000" flipH="1">
            <a:off x="2334550" y="1883551"/>
            <a:ext cx="1100137" cy="2724150"/>
          </a:xfrm>
          <a:prstGeom prst="bentConnector4">
            <a:avLst>
              <a:gd name="adj1" fmla="val 0"/>
              <a:gd name="adj2" fmla="val 102060"/>
            </a:avLst>
          </a:prstGeom>
          <a:noFill/>
          <a:ln w="57150" algn="ctr">
            <a:solidFill>
              <a:schemeClr val="tx1"/>
            </a:solidFill>
            <a:round/>
            <a:headEnd/>
            <a:tailEnd/>
          </a:ln>
        </p:spPr>
      </p:cxnSp>
      <p:cxnSp>
        <p:nvCxnSpPr>
          <p:cNvPr id="3274" name="Elbow Connector 69"/>
          <p:cNvCxnSpPr>
            <a:cxnSpLocks noChangeShapeType="1"/>
          </p:cNvCxnSpPr>
          <p:nvPr/>
        </p:nvCxnSpPr>
        <p:spPr bwMode="auto">
          <a:xfrm rot="16200000" flipH="1">
            <a:off x="3010031" y="5072046"/>
            <a:ext cx="263525" cy="1700213"/>
          </a:xfrm>
          <a:prstGeom prst="bentConnector2">
            <a:avLst/>
          </a:prstGeom>
          <a:noFill/>
          <a:ln w="57150" algn="ctr">
            <a:solidFill>
              <a:schemeClr val="tx1"/>
            </a:solidFill>
            <a:round/>
            <a:headEnd/>
            <a:tailEnd/>
          </a:ln>
        </p:spPr>
      </p:cxnSp>
      <p:cxnSp>
        <p:nvCxnSpPr>
          <p:cNvPr id="3275" name="Elbow Connector 72"/>
          <p:cNvCxnSpPr>
            <a:cxnSpLocks noChangeShapeType="1"/>
          </p:cNvCxnSpPr>
          <p:nvPr/>
        </p:nvCxnSpPr>
        <p:spPr bwMode="auto">
          <a:xfrm>
            <a:off x="4882486" y="6150751"/>
            <a:ext cx="1447800" cy="228600"/>
          </a:xfrm>
          <a:prstGeom prst="bentConnector3">
            <a:avLst>
              <a:gd name="adj1" fmla="val 50000"/>
            </a:avLst>
          </a:prstGeom>
          <a:noFill/>
          <a:ln w="57150" algn="ctr">
            <a:solidFill>
              <a:schemeClr val="tx1"/>
            </a:solidFill>
            <a:round/>
            <a:headEnd/>
            <a:tailEnd/>
          </a:ln>
        </p:spPr>
      </p:cxnSp>
      <p:cxnSp>
        <p:nvCxnSpPr>
          <p:cNvPr id="3276" name="Elbow Connector 74"/>
          <p:cNvCxnSpPr>
            <a:cxnSpLocks noChangeShapeType="1"/>
          </p:cNvCxnSpPr>
          <p:nvPr/>
        </p:nvCxnSpPr>
        <p:spPr bwMode="auto">
          <a:xfrm flipV="1">
            <a:off x="7549486" y="5312551"/>
            <a:ext cx="1905000" cy="685800"/>
          </a:xfrm>
          <a:prstGeom prst="bentConnector3">
            <a:avLst>
              <a:gd name="adj1" fmla="val 50000"/>
            </a:avLst>
          </a:prstGeom>
          <a:noFill/>
          <a:ln w="57150" algn="ctr">
            <a:solidFill>
              <a:schemeClr val="tx1"/>
            </a:solidFill>
            <a:round/>
            <a:headEnd/>
            <a:tailEnd/>
          </a:ln>
        </p:spPr>
      </p:cxnSp>
      <p:cxnSp>
        <p:nvCxnSpPr>
          <p:cNvPr id="3277" name="Shape 75"/>
          <p:cNvCxnSpPr>
            <a:cxnSpLocks noChangeShapeType="1"/>
          </p:cNvCxnSpPr>
          <p:nvPr/>
        </p:nvCxnSpPr>
        <p:spPr bwMode="auto">
          <a:xfrm rot="10800000" flipH="1">
            <a:off x="2331375" y="1878790"/>
            <a:ext cx="1101725" cy="2725737"/>
          </a:xfrm>
          <a:prstGeom prst="bentConnector4">
            <a:avLst>
              <a:gd name="adj1" fmla="val 0"/>
              <a:gd name="adj2" fmla="val 102060"/>
            </a:avLst>
          </a:prstGeom>
          <a:noFill/>
          <a:ln w="57150" algn="ctr">
            <a:solidFill>
              <a:srgbClr val="FF0000"/>
            </a:solidFill>
            <a:round/>
            <a:headEnd/>
            <a:tailEnd/>
          </a:ln>
        </p:spPr>
      </p:cxnSp>
      <p:cxnSp>
        <p:nvCxnSpPr>
          <p:cNvPr id="3278" name="Straight Connector 81"/>
          <p:cNvCxnSpPr>
            <a:cxnSpLocks noChangeShapeType="1"/>
          </p:cNvCxnSpPr>
          <p:nvPr/>
        </p:nvCxnSpPr>
        <p:spPr bwMode="auto">
          <a:xfrm rot="16200000" flipH="1">
            <a:off x="6597780" y="-1331930"/>
            <a:ext cx="1588" cy="6324600"/>
          </a:xfrm>
          <a:prstGeom prst="line">
            <a:avLst/>
          </a:prstGeom>
          <a:noFill/>
          <a:ln w="57150" algn="ctr">
            <a:solidFill>
              <a:schemeClr val="tx1"/>
            </a:solidFill>
            <a:round/>
            <a:headEnd/>
            <a:tailEnd/>
          </a:ln>
        </p:spPr>
      </p:cxnSp>
      <p:cxnSp>
        <p:nvCxnSpPr>
          <p:cNvPr id="3279" name="Elbow Connector 83"/>
          <p:cNvCxnSpPr>
            <a:cxnSpLocks noChangeShapeType="1"/>
          </p:cNvCxnSpPr>
          <p:nvPr/>
        </p:nvCxnSpPr>
        <p:spPr bwMode="auto">
          <a:xfrm rot="16200000" flipH="1">
            <a:off x="8387686" y="3228164"/>
            <a:ext cx="3352800" cy="609600"/>
          </a:xfrm>
          <a:prstGeom prst="bentConnector3">
            <a:avLst>
              <a:gd name="adj1" fmla="val -537"/>
            </a:avLst>
          </a:prstGeom>
          <a:noFill/>
          <a:ln w="57150" algn="ctr">
            <a:solidFill>
              <a:schemeClr val="tx1"/>
            </a:solidFill>
            <a:round/>
            <a:headEnd/>
            <a:tailEnd/>
          </a:ln>
        </p:spPr>
      </p:cxnSp>
      <p:cxnSp>
        <p:nvCxnSpPr>
          <p:cNvPr id="3280" name="Straight Connector 3279"/>
          <p:cNvCxnSpPr>
            <a:cxnSpLocks noChangeShapeType="1"/>
          </p:cNvCxnSpPr>
          <p:nvPr/>
        </p:nvCxnSpPr>
        <p:spPr bwMode="auto">
          <a:xfrm rot="16200000" flipH="1">
            <a:off x="6672393" y="-1336692"/>
            <a:ext cx="1587" cy="6324600"/>
          </a:xfrm>
          <a:prstGeom prst="line">
            <a:avLst/>
          </a:prstGeom>
          <a:noFill/>
          <a:ln w="57150" algn="ctr">
            <a:solidFill>
              <a:srgbClr val="FF0000"/>
            </a:solidFill>
            <a:round/>
            <a:headEnd/>
            <a:tailEnd/>
          </a:ln>
        </p:spPr>
      </p:cxnSp>
      <p:cxnSp>
        <p:nvCxnSpPr>
          <p:cNvPr id="3281" name="Elbow Connector 3280"/>
          <p:cNvCxnSpPr>
            <a:cxnSpLocks noChangeShapeType="1"/>
          </p:cNvCxnSpPr>
          <p:nvPr/>
        </p:nvCxnSpPr>
        <p:spPr bwMode="auto">
          <a:xfrm rot="16200000" flipH="1">
            <a:off x="8378161" y="3218639"/>
            <a:ext cx="3352800" cy="609600"/>
          </a:xfrm>
          <a:prstGeom prst="bentConnector3">
            <a:avLst>
              <a:gd name="adj1" fmla="val -537"/>
            </a:avLst>
          </a:prstGeom>
          <a:noFill/>
          <a:ln w="57150" algn="ctr">
            <a:solidFill>
              <a:srgbClr val="FF0000"/>
            </a:solidFill>
            <a:round/>
            <a:headEnd/>
            <a:tailEnd/>
          </a:ln>
        </p:spPr>
      </p:cxnSp>
      <p:cxnSp>
        <p:nvCxnSpPr>
          <p:cNvPr id="3282" name="Elbow Connector 3281"/>
          <p:cNvCxnSpPr>
            <a:cxnSpLocks noChangeShapeType="1"/>
          </p:cNvCxnSpPr>
          <p:nvPr/>
        </p:nvCxnSpPr>
        <p:spPr bwMode="auto">
          <a:xfrm flipV="1">
            <a:off x="7549486" y="5312551"/>
            <a:ext cx="1905000" cy="685800"/>
          </a:xfrm>
          <a:prstGeom prst="bentConnector3">
            <a:avLst>
              <a:gd name="adj1" fmla="val 50000"/>
            </a:avLst>
          </a:prstGeom>
          <a:noFill/>
          <a:ln w="57150" algn="ctr">
            <a:solidFill>
              <a:srgbClr val="FF0000"/>
            </a:solidFill>
            <a:round/>
            <a:headEnd/>
            <a:tailEnd/>
          </a:ln>
        </p:spPr>
      </p:cxnSp>
      <p:cxnSp>
        <p:nvCxnSpPr>
          <p:cNvPr id="3283" name="Elbow Connector 3282"/>
          <p:cNvCxnSpPr>
            <a:cxnSpLocks noChangeShapeType="1"/>
          </p:cNvCxnSpPr>
          <p:nvPr/>
        </p:nvCxnSpPr>
        <p:spPr bwMode="auto">
          <a:xfrm>
            <a:off x="4882486" y="6150751"/>
            <a:ext cx="1447800" cy="228600"/>
          </a:xfrm>
          <a:prstGeom prst="bentConnector3">
            <a:avLst>
              <a:gd name="adj1" fmla="val 50000"/>
            </a:avLst>
          </a:prstGeom>
          <a:noFill/>
          <a:ln w="57150" algn="ctr">
            <a:solidFill>
              <a:srgbClr val="FF0000"/>
            </a:solidFill>
            <a:round/>
            <a:headEnd/>
            <a:tailEnd/>
          </a:ln>
        </p:spPr>
      </p:cxnSp>
      <p:cxnSp>
        <p:nvCxnSpPr>
          <p:cNvPr id="3284" name="Elbow Connector 3283"/>
          <p:cNvCxnSpPr>
            <a:cxnSpLocks noChangeShapeType="1"/>
          </p:cNvCxnSpPr>
          <p:nvPr/>
        </p:nvCxnSpPr>
        <p:spPr bwMode="auto">
          <a:xfrm rot="16200000" flipH="1">
            <a:off x="3010031" y="5072046"/>
            <a:ext cx="263525" cy="1700213"/>
          </a:xfrm>
          <a:prstGeom prst="bentConnector2">
            <a:avLst/>
          </a:prstGeom>
          <a:noFill/>
          <a:ln w="57150" algn="ctr">
            <a:solidFill>
              <a:srgbClr val="FF0000"/>
            </a:solidFill>
            <a:round/>
            <a:headEnd/>
            <a:tailEnd/>
          </a:ln>
        </p:spPr>
      </p:cxnSp>
    </p:spTree>
    <p:extLst>
      <p:ext uri="{BB962C8B-B14F-4D97-AF65-F5344CB8AC3E}">
        <p14:creationId xmlns:p14="http://schemas.microsoft.com/office/powerpoint/2010/main" val="329172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Effect transition="in" filter="barn(inVertical)">
                                      <p:cBhvr>
                                        <p:cTn id="7" dur="500"/>
                                        <p:tgtEl>
                                          <p:spTgt spid="5128">
                                            <p:txEl>
                                              <p:pRg st="0" end="0"/>
                                            </p:txEl>
                                          </p:spTgt>
                                        </p:tgtEl>
                                      </p:cBhvr>
                                    </p:animEffect>
                                  </p:childTnLst>
                                </p:cTn>
                              </p:par>
                              <p:par>
                                <p:cTn id="8" presetID="10" presetClass="exit" presetSubtype="0" fill="hold" nodeType="withEffect">
                                  <p:stCondLst>
                                    <p:cond delay="0"/>
                                  </p:stCondLst>
                                  <p:childTnLst>
                                    <p:animEffect transition="out" filter="fade">
                                      <p:cBhvr>
                                        <p:cTn id="9" dur="1000"/>
                                        <p:tgtEl>
                                          <p:spTgt spid="3249"/>
                                        </p:tgtEl>
                                      </p:cBhvr>
                                    </p:animEffect>
                                    <p:set>
                                      <p:cBhvr>
                                        <p:cTn id="10" dur="1" fill="hold">
                                          <p:stCondLst>
                                            <p:cond delay="999"/>
                                          </p:stCondLst>
                                        </p:cTn>
                                        <p:tgtEl>
                                          <p:spTgt spid="3249"/>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3236"/>
                                        </p:tgtEl>
                                        <p:attrNameLst>
                                          <p:attrName>style.visibility</p:attrName>
                                        </p:attrNameLst>
                                      </p:cBhvr>
                                      <p:to>
                                        <p:strVal val="visible"/>
                                      </p:to>
                                    </p:set>
                                    <p:animEffect transition="in" filter="fade">
                                      <p:cBhvr>
                                        <p:cTn id="13" dur="1000"/>
                                        <p:tgtEl>
                                          <p:spTgt spid="3236"/>
                                        </p:tgtEl>
                                      </p:cBhvr>
                                    </p:animEffect>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3277"/>
                                        </p:tgtEl>
                                        <p:attrNameLst>
                                          <p:attrName>style.visibility</p:attrName>
                                        </p:attrNameLst>
                                      </p:cBhvr>
                                      <p:to>
                                        <p:strVal val="visible"/>
                                      </p:to>
                                    </p:set>
                                    <p:animEffect transition="in" filter="strips(upRight)">
                                      <p:cBhvr>
                                        <p:cTn id="17" dur="500"/>
                                        <p:tgtEl>
                                          <p:spTgt spid="3277"/>
                                        </p:tgtEl>
                                      </p:cBhvr>
                                    </p:animEffect>
                                  </p:childTnLst>
                                </p:cTn>
                              </p:par>
                            </p:childTnLst>
                          </p:cTn>
                        </p:par>
                        <p:par>
                          <p:cTn id="18" fill="hold">
                            <p:stCondLst>
                              <p:cond delay="1500"/>
                            </p:stCondLst>
                            <p:childTnLst>
                              <p:par>
                                <p:cTn id="19" presetID="18" presetClass="entr" presetSubtype="6" fill="hold" nodeType="after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strips(downRight)">
                                      <p:cBhvr>
                                        <p:cTn id="21" dur="500"/>
                                        <p:tgtEl>
                                          <p:spTgt spid="3280"/>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3281"/>
                                        </p:tgtEl>
                                        <p:attrNameLst>
                                          <p:attrName>style.visibility</p:attrName>
                                        </p:attrNameLst>
                                      </p:cBhvr>
                                      <p:to>
                                        <p:strVal val="visible"/>
                                      </p:to>
                                    </p:set>
                                    <p:animEffect transition="in" filter="strips(downLeft)">
                                      <p:cBhvr>
                                        <p:cTn id="25" dur="500"/>
                                        <p:tgtEl>
                                          <p:spTgt spid="3281"/>
                                        </p:tgtEl>
                                      </p:cBhvr>
                                    </p:animEffect>
                                  </p:childTnLst>
                                </p:cTn>
                              </p:par>
                            </p:childTnLst>
                          </p:cTn>
                        </p:par>
                        <p:par>
                          <p:cTn id="26" fill="hold">
                            <p:stCondLst>
                              <p:cond delay="2500"/>
                            </p:stCondLst>
                            <p:childTnLst>
                              <p:par>
                                <p:cTn id="27" presetID="18" presetClass="entr" presetSubtype="12" fill="hold" nodeType="afterEffect">
                                  <p:stCondLst>
                                    <p:cond delay="0"/>
                                  </p:stCondLst>
                                  <p:childTnLst>
                                    <p:set>
                                      <p:cBhvr>
                                        <p:cTn id="28" dur="1" fill="hold">
                                          <p:stCondLst>
                                            <p:cond delay="0"/>
                                          </p:stCondLst>
                                        </p:cTn>
                                        <p:tgtEl>
                                          <p:spTgt spid="3282"/>
                                        </p:tgtEl>
                                        <p:attrNameLst>
                                          <p:attrName>style.visibility</p:attrName>
                                        </p:attrNameLst>
                                      </p:cBhvr>
                                      <p:to>
                                        <p:strVal val="visible"/>
                                      </p:to>
                                    </p:set>
                                    <p:animEffect transition="in" filter="strips(downLeft)">
                                      <p:cBhvr>
                                        <p:cTn id="29" dur="500"/>
                                        <p:tgtEl>
                                          <p:spTgt spid="3282"/>
                                        </p:tgtEl>
                                      </p:cBhvr>
                                    </p:animEffect>
                                  </p:childTnLst>
                                </p:cTn>
                              </p:par>
                            </p:childTnLst>
                          </p:cTn>
                        </p:par>
                        <p:par>
                          <p:cTn id="30" fill="hold">
                            <p:stCondLst>
                              <p:cond delay="3000"/>
                            </p:stCondLst>
                            <p:childTnLst>
                              <p:par>
                                <p:cTn id="31" presetID="18" presetClass="entr" presetSubtype="12" fill="hold" nodeType="afterEffect">
                                  <p:stCondLst>
                                    <p:cond delay="0"/>
                                  </p:stCondLst>
                                  <p:childTnLst>
                                    <p:set>
                                      <p:cBhvr>
                                        <p:cTn id="32" dur="1" fill="hold">
                                          <p:stCondLst>
                                            <p:cond delay="0"/>
                                          </p:stCondLst>
                                        </p:cTn>
                                        <p:tgtEl>
                                          <p:spTgt spid="3283"/>
                                        </p:tgtEl>
                                        <p:attrNameLst>
                                          <p:attrName>style.visibility</p:attrName>
                                        </p:attrNameLst>
                                      </p:cBhvr>
                                      <p:to>
                                        <p:strVal val="visible"/>
                                      </p:to>
                                    </p:set>
                                    <p:animEffect transition="in" filter="strips(downLeft)">
                                      <p:cBhvr>
                                        <p:cTn id="33" dur="500"/>
                                        <p:tgtEl>
                                          <p:spTgt spid="3283"/>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3284"/>
                                        </p:tgtEl>
                                        <p:attrNameLst>
                                          <p:attrName>style.visibility</p:attrName>
                                        </p:attrNameLst>
                                      </p:cBhvr>
                                      <p:to>
                                        <p:strVal val="visible"/>
                                      </p:to>
                                    </p:set>
                                    <p:animEffect transition="in" filter="strips(downLeft)">
                                      <p:cBhvr>
                                        <p:cTn id="37" dur="500"/>
                                        <p:tgtEl>
                                          <p:spTgt spid="3284"/>
                                        </p:tgtEl>
                                      </p:cBhvr>
                                    </p:animEffect>
                                  </p:childTnLst>
                                </p:cTn>
                              </p:par>
                              <p:par>
                                <p:cTn id="38" presetID="8" presetClass="emph" presetSubtype="0" fill="hold" nodeType="withEffect">
                                  <p:stCondLst>
                                    <p:cond delay="0"/>
                                  </p:stCondLst>
                                  <p:childTnLst>
                                    <p:animRot by="2400000">
                                      <p:cBhvr>
                                        <p:cTn id="39" dur="1000" fill="hold"/>
                                        <p:tgtEl>
                                          <p:spTgt spid="3270"/>
                                        </p:tgtEl>
                                        <p:attrNameLst>
                                          <p:attrName>r</p:attrName>
                                        </p:attrNameLst>
                                      </p:cBhvr>
                                    </p:animRot>
                                  </p:childTnLst>
                                </p:cTn>
                              </p:par>
                              <p:par>
                                <p:cTn id="40" presetID="8" presetClass="emph" presetSubtype="0" fill="hold" nodeType="withEffect">
                                  <p:stCondLst>
                                    <p:cond delay="0"/>
                                  </p:stCondLst>
                                  <p:childTnLst>
                                    <p:animRot by="1200000">
                                      <p:cBhvr>
                                        <p:cTn id="41" dur="1000" fill="hold"/>
                                        <p:tgtEl>
                                          <p:spTgt spid="325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128">
                                            <p:txEl>
                                              <p:pRg st="1" end="1"/>
                                            </p:txEl>
                                          </p:spTgt>
                                        </p:tgtEl>
                                        <p:attrNameLst>
                                          <p:attrName>style.visibility</p:attrName>
                                        </p:attrNameLst>
                                      </p:cBhvr>
                                      <p:to>
                                        <p:strVal val="visible"/>
                                      </p:to>
                                    </p:set>
                                    <p:animEffect transition="in" filter="barn(inVertical)">
                                      <p:cBhvr>
                                        <p:cTn id="46" dur="500"/>
                                        <p:tgtEl>
                                          <p:spTgt spid="5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idx="4294967295"/>
          </p:nvPr>
        </p:nvSpPr>
        <p:spPr>
          <a:xfrm>
            <a:off x="0" y="68449"/>
            <a:ext cx="12192000" cy="841388"/>
          </a:xfrm>
          <a:solidFill>
            <a:schemeClr val="bg1">
              <a:lumMod val="60000"/>
              <a:lumOff val="40000"/>
            </a:schemeClr>
          </a:solidFill>
        </p:spPr>
        <p:txBody>
          <a:bodyPr/>
          <a:lstStyle/>
          <a:p>
            <a:pPr eaLnBrk="1" hangingPunct="1">
              <a:defRPr/>
            </a:pPr>
            <a:r>
              <a:rPr lang="en-US" sz="3308" b="1" kern="0" dirty="0">
                <a:solidFill>
                  <a:srgbClr val="FFCC00"/>
                </a:solidFill>
                <a:effectLst>
                  <a:outerShdw blurRad="38100" dist="38100" dir="2700000" algn="tl">
                    <a:srgbClr val="000000"/>
                  </a:outerShdw>
                </a:effectLst>
                <a:latin typeface="Times New Roman" pitchFamily="18" charset="0"/>
              </a:rPr>
              <a:t>CÓ THỂ EM CHƯA BIẾT???</a:t>
            </a:r>
          </a:p>
        </p:txBody>
      </p:sp>
      <p:pic>
        <p:nvPicPr>
          <p:cNvPr id="54275" name="Picture 3" descr="Scan1000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6603583" y="1182382"/>
            <a:ext cx="5288368" cy="3550582"/>
          </a:xfrm>
          <a:noFill/>
        </p:spPr>
      </p:pic>
      <p:grpSp>
        <p:nvGrpSpPr>
          <p:cNvPr id="2" name="Text Box 4"/>
          <p:cNvGrpSpPr>
            <a:grpSpLocks/>
          </p:cNvGrpSpPr>
          <p:nvPr/>
        </p:nvGrpSpPr>
        <p:grpSpPr bwMode="auto">
          <a:xfrm>
            <a:off x="91265" y="848577"/>
            <a:ext cx="6184764" cy="5791311"/>
            <a:chOff x="192" y="668"/>
            <a:chExt cx="2730" cy="3030"/>
          </a:xfrm>
        </p:grpSpPr>
        <p:pic>
          <p:nvPicPr>
            <p:cNvPr id="34822" name="Text Box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668"/>
              <a:ext cx="2730" cy="2957"/>
            </a:xfrm>
            <a:prstGeom prst="rect">
              <a:avLst/>
            </a:prstGeom>
            <a:solidFill>
              <a:srgbClr val="FF99FF"/>
            </a:solidFill>
            <a:ln w="9525">
              <a:solidFill>
                <a:schemeClr val="tx1"/>
              </a:solidFill>
              <a:miter lim="800000"/>
              <a:headEnd/>
              <a:tailEnd/>
            </a:ln>
          </p:spPr>
        </p:pic>
        <p:sp>
          <p:nvSpPr>
            <p:cNvPr id="34823" name="Text Box 5"/>
            <p:cNvSpPr txBox="1">
              <a:spLocks noChangeArrowheads="1"/>
            </p:cNvSpPr>
            <p:nvPr/>
          </p:nvSpPr>
          <p:spPr bwMode="auto">
            <a:xfrm>
              <a:off x="288" y="720"/>
              <a:ext cx="2544" cy="2978"/>
            </a:xfrm>
            <a:prstGeom prst="rect">
              <a:avLst/>
            </a:prstGeom>
            <a:solidFill>
              <a:srgbClr val="FF99FF"/>
            </a:solidFill>
            <a:ln w="9525">
              <a:solidFill>
                <a:schemeClr val="tx1"/>
              </a:solidFill>
              <a:miter lim="800000"/>
              <a:headEnd/>
              <a:tailEnd/>
            </a:ln>
          </p:spPr>
          <p:txBody>
            <a:bodyPr>
              <a:spAutoFit/>
            </a:bodyPr>
            <a:lstStyle>
              <a:lvl1pPr eaLnBrk="0" hangingPunct="0">
                <a:defRPr i="1">
                  <a:solidFill>
                    <a:schemeClr val="tx1"/>
                  </a:solidFill>
                  <a:latin typeface="VNI-Trung Kien" pitchFamily="2" charset="0"/>
                </a:defRPr>
              </a:lvl1pPr>
              <a:lvl2pPr marL="742950" indent="-285750" eaLnBrk="0" hangingPunct="0">
                <a:defRPr i="1">
                  <a:solidFill>
                    <a:schemeClr val="tx1"/>
                  </a:solidFill>
                  <a:latin typeface="VNI-Trung Kien" pitchFamily="2" charset="0"/>
                </a:defRPr>
              </a:lvl2pPr>
              <a:lvl3pPr marL="1143000" indent="-228600" eaLnBrk="0" hangingPunct="0">
                <a:defRPr i="1">
                  <a:solidFill>
                    <a:schemeClr val="tx1"/>
                  </a:solidFill>
                  <a:latin typeface="VNI-Trung Kien" pitchFamily="2" charset="0"/>
                </a:defRPr>
              </a:lvl3pPr>
              <a:lvl4pPr marL="1600200" indent="-228600" eaLnBrk="0" hangingPunct="0">
                <a:defRPr i="1">
                  <a:solidFill>
                    <a:schemeClr val="tx1"/>
                  </a:solidFill>
                  <a:latin typeface="VNI-Trung Kien" pitchFamily="2" charset="0"/>
                </a:defRPr>
              </a:lvl4pPr>
              <a:lvl5pPr marL="2057400" indent="-228600" eaLnBrk="0" hangingPunct="0">
                <a:defRPr i="1">
                  <a:solidFill>
                    <a:schemeClr val="tx1"/>
                  </a:solidFill>
                  <a:latin typeface="VNI-Trung Kien" pitchFamily="2" charset="0"/>
                </a:defRPr>
              </a:lvl5pPr>
              <a:lvl6pPr marL="2514600" indent="-228600" algn="r" eaLnBrk="0" fontAlgn="base" hangingPunct="0">
                <a:spcBef>
                  <a:spcPct val="0"/>
                </a:spcBef>
                <a:spcAft>
                  <a:spcPct val="0"/>
                </a:spcAft>
                <a:defRPr i="1">
                  <a:solidFill>
                    <a:schemeClr val="tx1"/>
                  </a:solidFill>
                  <a:latin typeface="VNI-Trung Kien" pitchFamily="2" charset="0"/>
                </a:defRPr>
              </a:lvl6pPr>
              <a:lvl7pPr marL="2971800" indent="-228600" algn="r" eaLnBrk="0" fontAlgn="base" hangingPunct="0">
                <a:spcBef>
                  <a:spcPct val="0"/>
                </a:spcBef>
                <a:spcAft>
                  <a:spcPct val="0"/>
                </a:spcAft>
                <a:defRPr i="1">
                  <a:solidFill>
                    <a:schemeClr val="tx1"/>
                  </a:solidFill>
                  <a:latin typeface="VNI-Trung Kien" pitchFamily="2" charset="0"/>
                </a:defRPr>
              </a:lvl7pPr>
              <a:lvl8pPr marL="3429000" indent="-228600" algn="r" eaLnBrk="0" fontAlgn="base" hangingPunct="0">
                <a:spcBef>
                  <a:spcPct val="0"/>
                </a:spcBef>
                <a:spcAft>
                  <a:spcPct val="0"/>
                </a:spcAft>
                <a:defRPr i="1">
                  <a:solidFill>
                    <a:schemeClr val="tx1"/>
                  </a:solidFill>
                  <a:latin typeface="VNI-Trung Kien" pitchFamily="2" charset="0"/>
                </a:defRPr>
              </a:lvl8pPr>
              <a:lvl9pPr marL="3886200" indent="-228600" algn="r" eaLnBrk="0" fontAlgn="base" hangingPunct="0">
                <a:spcBef>
                  <a:spcPct val="0"/>
                </a:spcBef>
                <a:spcAft>
                  <a:spcPct val="0"/>
                </a:spcAft>
                <a:defRPr i="1">
                  <a:solidFill>
                    <a:schemeClr val="tx1"/>
                  </a:solidFill>
                  <a:latin typeface="VNI-Trung Kien" pitchFamily="2" charset="0"/>
                </a:defRPr>
              </a:lvl9pPr>
            </a:lstStyle>
            <a:p>
              <a:pPr algn="just">
                <a:spcBef>
                  <a:spcPct val="50000"/>
                </a:spcBef>
              </a:pPr>
              <a:r>
                <a:rPr lang="en-US" altLang="vi-VN" sz="3308" b="1" i="0">
                  <a:latin typeface="Times New Roman" panose="02020603050405020304" pitchFamily="18" charset="0"/>
                </a:rPr>
                <a:t>Trong tivi, máy tính … để điều khiển hướng đi của chùm tia electron đến màn hình, người ta cho chùm tia đi qua từ trường của hai cặp nam châm điện (NC1 và NC2) đặt vuông góc với nhau. Nhờ thay đổi chiều của từ trường mà chùm tia electron (E) có thể bị  lệch lên trên, xuống dưới hoặc sang phải, sang trái.</a:t>
              </a:r>
            </a:p>
          </p:txBody>
        </p:sp>
      </p:grpSp>
      <p:pic>
        <p:nvPicPr>
          <p:cNvPr id="5" name="Picture 4" descr="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50317" y="4805476"/>
            <a:ext cx="2641683" cy="169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010037"/>
      </p:ext>
    </p:extLst>
  </p:cSld>
  <p:clrMapOvr>
    <a:masterClrMapping/>
  </p:clrMapOvr>
  <p:transition>
    <p:randomBar dir="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heckerboard(across)">
                                      <p:cBhvr>
                                        <p:cTn id="7" dur="500"/>
                                        <p:tgtEl>
                                          <p:spTgt spid="5427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4275"/>
                                        </p:tgtEl>
                                        <p:attrNameLst>
                                          <p:attrName>style.visibility</p:attrName>
                                        </p:attrNameLst>
                                      </p:cBhvr>
                                      <p:to>
                                        <p:strVal val="visible"/>
                                      </p:to>
                                    </p:set>
                                    <p:animEffect transition="in" filter="fade">
                                      <p:cBhvr>
                                        <p:cTn id="11" dur="1000"/>
                                        <p:tgtEl>
                                          <p:spTgt spid="54275"/>
                                        </p:tgtEl>
                                      </p:cBhvr>
                                    </p:animEffect>
                                  </p:childTnLst>
                                </p:cTn>
                              </p:par>
                            </p:childTnLst>
                          </p:cTn>
                        </p:par>
                        <p:par>
                          <p:cTn id="12" fill="hold" nodeType="afterGroup">
                            <p:stCondLst>
                              <p:cond delay="1500"/>
                            </p:stCondLst>
                            <p:childTnLst>
                              <p:par>
                                <p:cTn id="13" presetID="7"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500"/>
                            </p:stCondLst>
                            <p:childTnLst>
                              <p:par>
                                <p:cTn id="18" presetID="26" presetClass="emph" presetSubtype="0" fill="hold"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5"/>
          <p:cNvSpPr>
            <a:spLocks/>
          </p:cNvSpPr>
          <p:nvPr/>
        </p:nvSpPr>
        <p:spPr bwMode="auto">
          <a:xfrm>
            <a:off x="390064" y="5376820"/>
            <a:ext cx="1591511" cy="1282710"/>
          </a:xfrm>
          <a:custGeom>
            <a:avLst/>
            <a:gdLst>
              <a:gd name="T0" fmla="*/ 0 w 2971"/>
              <a:gd name="T1" fmla="*/ 2147483647 h 2227"/>
              <a:gd name="T2" fmla="*/ 2147483647 w 2971"/>
              <a:gd name="T3" fmla="*/ 2147483647 h 2227"/>
              <a:gd name="T4" fmla="*/ 0 w 2971"/>
              <a:gd name="T5" fmla="*/ 0 h 2227"/>
              <a:gd name="T6" fmla="*/ 0 w 2971"/>
              <a:gd name="T7" fmla="*/ 2147483647 h 2227"/>
              <a:gd name="T8" fmla="*/ 0 60000 65536"/>
              <a:gd name="T9" fmla="*/ 0 60000 65536"/>
              <a:gd name="T10" fmla="*/ 0 60000 65536"/>
              <a:gd name="T11" fmla="*/ 0 60000 65536"/>
              <a:gd name="T12" fmla="*/ 0 w 2971"/>
              <a:gd name="T13" fmla="*/ 0 h 2227"/>
              <a:gd name="T14" fmla="*/ 2971 w 2971"/>
              <a:gd name="T15" fmla="*/ 2227 h 2227"/>
            </a:gdLst>
            <a:ahLst/>
            <a:cxnLst>
              <a:cxn ang="T8">
                <a:pos x="T0" y="T1"/>
              </a:cxn>
              <a:cxn ang="T9">
                <a:pos x="T2" y="T3"/>
              </a:cxn>
              <a:cxn ang="T10">
                <a:pos x="T4" y="T5"/>
              </a:cxn>
              <a:cxn ang="T11">
                <a:pos x="T6" y="T7"/>
              </a:cxn>
            </a:cxnLst>
            <a:rect l="T12" t="T13" r="T14" b="T15"/>
            <a:pathLst>
              <a:path w="2971" h="2227">
                <a:moveTo>
                  <a:pt x="0" y="2227"/>
                </a:moveTo>
                <a:lnTo>
                  <a:pt x="2971" y="2227"/>
                </a:lnTo>
                <a:lnTo>
                  <a:pt x="0" y="0"/>
                </a:lnTo>
                <a:lnTo>
                  <a:pt x="0" y="2227"/>
                </a:lnTo>
                <a:close/>
              </a:path>
            </a:pathLst>
          </a:custGeom>
          <a:solidFill>
            <a:srgbClr val="0E0D0D"/>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795" name="Freeform 6"/>
          <p:cNvSpPr>
            <a:spLocks/>
          </p:cNvSpPr>
          <p:nvPr/>
        </p:nvSpPr>
        <p:spPr bwMode="auto">
          <a:xfrm>
            <a:off x="72512" y="5498090"/>
            <a:ext cx="1586511" cy="1280210"/>
          </a:xfrm>
          <a:custGeom>
            <a:avLst/>
            <a:gdLst>
              <a:gd name="T0" fmla="*/ 0 w 2963"/>
              <a:gd name="T1" fmla="*/ 2147483647 h 2222"/>
              <a:gd name="T2" fmla="*/ 2147483647 w 2963"/>
              <a:gd name="T3" fmla="*/ 2147483647 h 2222"/>
              <a:gd name="T4" fmla="*/ 0 w 2963"/>
              <a:gd name="T5" fmla="*/ 0 h 2222"/>
              <a:gd name="T6" fmla="*/ 0 w 2963"/>
              <a:gd name="T7" fmla="*/ 2147483647 h 2222"/>
              <a:gd name="T8" fmla="*/ 0 60000 65536"/>
              <a:gd name="T9" fmla="*/ 0 60000 65536"/>
              <a:gd name="T10" fmla="*/ 0 60000 65536"/>
              <a:gd name="T11" fmla="*/ 0 60000 65536"/>
              <a:gd name="T12" fmla="*/ 0 w 2963"/>
              <a:gd name="T13" fmla="*/ 0 h 2222"/>
              <a:gd name="T14" fmla="*/ 2963 w 2963"/>
              <a:gd name="T15" fmla="*/ 2222 h 2222"/>
            </a:gdLst>
            <a:ahLst/>
            <a:cxnLst>
              <a:cxn ang="T8">
                <a:pos x="T0" y="T1"/>
              </a:cxn>
              <a:cxn ang="T9">
                <a:pos x="T2" y="T3"/>
              </a:cxn>
              <a:cxn ang="T10">
                <a:pos x="T4" y="T5"/>
              </a:cxn>
              <a:cxn ang="T11">
                <a:pos x="T6" y="T7"/>
              </a:cxn>
            </a:cxnLst>
            <a:rect l="T12" t="T13" r="T14" b="T15"/>
            <a:pathLst>
              <a:path w="2963" h="2222">
                <a:moveTo>
                  <a:pt x="0" y="2222"/>
                </a:moveTo>
                <a:lnTo>
                  <a:pt x="2963" y="2222"/>
                </a:lnTo>
                <a:lnTo>
                  <a:pt x="0" y="0"/>
                </a:lnTo>
                <a:lnTo>
                  <a:pt x="0" y="2222"/>
                </a:lnTo>
                <a:close/>
              </a:path>
            </a:pathLst>
          </a:custGeom>
          <a:solidFill>
            <a:srgbClr val="B7B7B9"/>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796" name="Freeform 7"/>
          <p:cNvSpPr>
            <a:spLocks/>
          </p:cNvSpPr>
          <p:nvPr/>
        </p:nvSpPr>
        <p:spPr bwMode="auto">
          <a:xfrm>
            <a:off x="72512" y="6894256"/>
            <a:ext cx="1600263" cy="71261"/>
          </a:xfrm>
          <a:custGeom>
            <a:avLst/>
            <a:gdLst>
              <a:gd name="T0" fmla="*/ 2147483647 w 2985"/>
              <a:gd name="T1" fmla="*/ 2147483647 h 17"/>
              <a:gd name="T2" fmla="*/ 2147483647 w 2985"/>
              <a:gd name="T3" fmla="*/ 0 h 17"/>
              <a:gd name="T4" fmla="*/ 0 w 2985"/>
              <a:gd name="T5" fmla="*/ 0 h 17"/>
              <a:gd name="T6" fmla="*/ 0 w 2985"/>
              <a:gd name="T7" fmla="*/ 2147483647 h 17"/>
              <a:gd name="T8" fmla="*/ 2147483647 w 2985"/>
              <a:gd name="T9" fmla="*/ 2147483647 h 17"/>
              <a:gd name="T10" fmla="*/ 2147483647 w 2985"/>
              <a:gd name="T11" fmla="*/ 0 h 17"/>
              <a:gd name="T12" fmla="*/ 2147483647 w 2985"/>
              <a:gd name="T13" fmla="*/ 2147483647 h 17"/>
              <a:gd name="T14" fmla="*/ 2147483647 w 2985"/>
              <a:gd name="T15" fmla="*/ 2147483647 h 17"/>
              <a:gd name="T16" fmla="*/ 2147483647 w 2985"/>
              <a:gd name="T17" fmla="*/ 0 h 17"/>
              <a:gd name="T18" fmla="*/ 2147483647 w 2985"/>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5"/>
              <a:gd name="T31" fmla="*/ 0 h 17"/>
              <a:gd name="T32" fmla="*/ 2985 w 298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5" h="17">
                <a:moveTo>
                  <a:pt x="2955" y="11"/>
                </a:moveTo>
                <a:lnTo>
                  <a:pt x="2963" y="0"/>
                </a:lnTo>
                <a:lnTo>
                  <a:pt x="0" y="0"/>
                </a:lnTo>
                <a:lnTo>
                  <a:pt x="0" y="17"/>
                </a:lnTo>
                <a:lnTo>
                  <a:pt x="2963" y="17"/>
                </a:lnTo>
                <a:lnTo>
                  <a:pt x="2970" y="0"/>
                </a:lnTo>
                <a:lnTo>
                  <a:pt x="2963" y="17"/>
                </a:lnTo>
                <a:lnTo>
                  <a:pt x="2985" y="17"/>
                </a:lnTo>
                <a:lnTo>
                  <a:pt x="2970" y="0"/>
                </a:lnTo>
                <a:lnTo>
                  <a:pt x="295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797" name="Freeform 8"/>
          <p:cNvSpPr>
            <a:spLocks/>
          </p:cNvSpPr>
          <p:nvPr/>
        </p:nvSpPr>
        <p:spPr bwMode="auto">
          <a:xfrm>
            <a:off x="40006" y="5494339"/>
            <a:ext cx="1600263" cy="1292712"/>
          </a:xfrm>
          <a:custGeom>
            <a:avLst/>
            <a:gdLst>
              <a:gd name="T0" fmla="*/ 2147483647 w 2985"/>
              <a:gd name="T1" fmla="*/ 2147483647 h 2245"/>
              <a:gd name="T2" fmla="*/ 2147483647 w 2985"/>
              <a:gd name="T3" fmla="*/ 2147483647 h 2245"/>
              <a:gd name="T4" fmla="*/ 2147483647 w 2985"/>
              <a:gd name="T5" fmla="*/ 2147483647 h 2245"/>
              <a:gd name="T6" fmla="*/ 2147483647 w 2985"/>
              <a:gd name="T7" fmla="*/ 2147483647 h 2245"/>
              <a:gd name="T8" fmla="*/ 2147483647 w 2985"/>
              <a:gd name="T9" fmla="*/ 2147483647 h 2245"/>
              <a:gd name="T10" fmla="*/ 0 w 2985"/>
              <a:gd name="T11" fmla="*/ 2147483647 h 2245"/>
              <a:gd name="T12" fmla="*/ 2147483647 w 2985"/>
              <a:gd name="T13" fmla="*/ 2147483647 h 2245"/>
              <a:gd name="T14" fmla="*/ 0 w 2985"/>
              <a:gd name="T15" fmla="*/ 0 h 2245"/>
              <a:gd name="T16" fmla="*/ 0 w 2985"/>
              <a:gd name="T17" fmla="*/ 2147483647 h 2245"/>
              <a:gd name="T18" fmla="*/ 2147483647 w 2985"/>
              <a:gd name="T19" fmla="*/ 2147483647 h 2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5"/>
              <a:gd name="T31" fmla="*/ 0 h 2245"/>
              <a:gd name="T32" fmla="*/ 2985 w 2985"/>
              <a:gd name="T33" fmla="*/ 2245 h 2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5" h="2245">
                <a:moveTo>
                  <a:pt x="22" y="17"/>
                </a:moveTo>
                <a:lnTo>
                  <a:pt x="7" y="17"/>
                </a:lnTo>
                <a:lnTo>
                  <a:pt x="2970" y="2245"/>
                </a:lnTo>
                <a:lnTo>
                  <a:pt x="2985" y="2234"/>
                </a:lnTo>
                <a:lnTo>
                  <a:pt x="15" y="12"/>
                </a:lnTo>
                <a:lnTo>
                  <a:pt x="0" y="17"/>
                </a:lnTo>
                <a:lnTo>
                  <a:pt x="15" y="12"/>
                </a:lnTo>
                <a:lnTo>
                  <a:pt x="0" y="0"/>
                </a:lnTo>
                <a:lnTo>
                  <a:pt x="0" y="17"/>
                </a:ln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798" name="Freeform 9"/>
          <p:cNvSpPr>
            <a:spLocks/>
          </p:cNvSpPr>
          <p:nvPr/>
        </p:nvSpPr>
        <p:spPr bwMode="auto">
          <a:xfrm>
            <a:off x="40007" y="5509342"/>
            <a:ext cx="100016" cy="1287711"/>
          </a:xfrm>
          <a:custGeom>
            <a:avLst/>
            <a:gdLst>
              <a:gd name="T0" fmla="*/ 2147483647 w 22"/>
              <a:gd name="T1" fmla="*/ 2147483647 h 2234"/>
              <a:gd name="T2" fmla="*/ 2147483647 w 22"/>
              <a:gd name="T3" fmla="*/ 2147483647 h 2234"/>
              <a:gd name="T4" fmla="*/ 2147483647 w 22"/>
              <a:gd name="T5" fmla="*/ 0 h 2234"/>
              <a:gd name="T6" fmla="*/ 0 w 22"/>
              <a:gd name="T7" fmla="*/ 0 h 2234"/>
              <a:gd name="T8" fmla="*/ 0 w 22"/>
              <a:gd name="T9" fmla="*/ 2147483647 h 2234"/>
              <a:gd name="T10" fmla="*/ 2147483647 w 22"/>
              <a:gd name="T11" fmla="*/ 2147483647 h 2234"/>
              <a:gd name="T12" fmla="*/ 0 w 22"/>
              <a:gd name="T13" fmla="*/ 2147483647 h 2234"/>
              <a:gd name="T14" fmla="*/ 0 w 22"/>
              <a:gd name="T15" fmla="*/ 2147483647 h 2234"/>
              <a:gd name="T16" fmla="*/ 2147483647 w 22"/>
              <a:gd name="T17" fmla="*/ 2147483647 h 2234"/>
              <a:gd name="T18" fmla="*/ 2147483647 w 22"/>
              <a:gd name="T19" fmla="*/ 2147483647 h 2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34"/>
              <a:gd name="T32" fmla="*/ 22 w 22"/>
              <a:gd name="T33" fmla="*/ 2234 h 2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34">
                <a:moveTo>
                  <a:pt x="15" y="2217"/>
                </a:moveTo>
                <a:lnTo>
                  <a:pt x="22" y="2222"/>
                </a:lnTo>
                <a:lnTo>
                  <a:pt x="22" y="0"/>
                </a:lnTo>
                <a:lnTo>
                  <a:pt x="0" y="0"/>
                </a:lnTo>
                <a:lnTo>
                  <a:pt x="0" y="2222"/>
                </a:lnTo>
                <a:lnTo>
                  <a:pt x="15" y="2234"/>
                </a:lnTo>
                <a:lnTo>
                  <a:pt x="0" y="2222"/>
                </a:lnTo>
                <a:lnTo>
                  <a:pt x="0" y="2234"/>
                </a:lnTo>
                <a:lnTo>
                  <a:pt x="15" y="2234"/>
                </a:lnTo>
                <a:lnTo>
                  <a:pt x="15" y="2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799" name="Freeform 10"/>
          <p:cNvSpPr>
            <a:spLocks/>
          </p:cNvSpPr>
          <p:nvPr/>
        </p:nvSpPr>
        <p:spPr bwMode="auto">
          <a:xfrm>
            <a:off x="-1117683" y="494769"/>
            <a:ext cx="12192000" cy="6521070"/>
          </a:xfrm>
          <a:custGeom>
            <a:avLst/>
            <a:gdLst>
              <a:gd name="T0" fmla="*/ 2147483647 w 5760"/>
              <a:gd name="T1" fmla="*/ 2147483647 h 4320"/>
              <a:gd name="T2" fmla="*/ 2147483647 w 5760"/>
              <a:gd name="T3" fmla="*/ 2147483647 h 4320"/>
              <a:gd name="T4" fmla="*/ 2147483647 w 5760"/>
              <a:gd name="T5" fmla="*/ 2147483647 h 4320"/>
              <a:gd name="T6" fmla="*/ 2147483647 w 5760"/>
              <a:gd name="T7" fmla="*/ 2147483647 h 4320"/>
              <a:gd name="T8" fmla="*/ 2147483647 w 5760"/>
              <a:gd name="T9" fmla="*/ 0 h 4320"/>
              <a:gd name="T10" fmla="*/ 2147483647 w 5760"/>
              <a:gd name="T11" fmla="*/ 0 h 4320"/>
              <a:gd name="T12" fmla="*/ 2147483647 w 5760"/>
              <a:gd name="T13" fmla="*/ 2147483647 h 4320"/>
              <a:gd name="T14" fmla="*/ 0 w 5760"/>
              <a:gd name="T15" fmla="*/ 2147483647 h 4320"/>
              <a:gd name="T16" fmla="*/ 0 w 5760"/>
              <a:gd name="T17" fmla="*/ 2147483647 h 4320"/>
              <a:gd name="T18" fmla="*/ 2147483647 w 5760"/>
              <a:gd name="T19" fmla="*/ 2147483647 h 4320"/>
              <a:gd name="T20" fmla="*/ 2147483647 w 5760"/>
              <a:gd name="T21" fmla="*/ 2147483647 h 4320"/>
              <a:gd name="T22" fmla="*/ 2147483647 w 5760"/>
              <a:gd name="T23" fmla="*/ 2147483647 h 4320"/>
              <a:gd name="T24" fmla="*/ 2147483647 w 5760"/>
              <a:gd name="T25" fmla="*/ 2147483647 h 4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0"/>
              <a:gd name="T40" fmla="*/ 0 h 4320"/>
              <a:gd name="T41" fmla="*/ 5760 w 5760"/>
              <a:gd name="T42" fmla="*/ 4320 h 43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0" h="4320">
                <a:moveTo>
                  <a:pt x="797" y="3796"/>
                </a:moveTo>
                <a:lnTo>
                  <a:pt x="5760" y="3796"/>
                </a:lnTo>
                <a:lnTo>
                  <a:pt x="5760" y="3722"/>
                </a:lnTo>
                <a:lnTo>
                  <a:pt x="797" y="3722"/>
                </a:lnTo>
                <a:lnTo>
                  <a:pt x="797" y="0"/>
                </a:lnTo>
                <a:lnTo>
                  <a:pt x="699" y="0"/>
                </a:lnTo>
                <a:lnTo>
                  <a:pt x="699" y="3722"/>
                </a:lnTo>
                <a:lnTo>
                  <a:pt x="0" y="3722"/>
                </a:lnTo>
                <a:lnTo>
                  <a:pt x="0" y="3796"/>
                </a:lnTo>
                <a:lnTo>
                  <a:pt x="699" y="3796"/>
                </a:lnTo>
                <a:lnTo>
                  <a:pt x="699" y="4320"/>
                </a:lnTo>
                <a:lnTo>
                  <a:pt x="797" y="4320"/>
                </a:lnTo>
                <a:lnTo>
                  <a:pt x="797" y="3796"/>
                </a:lnTo>
                <a:close/>
              </a:path>
            </a:pathLst>
          </a:custGeom>
          <a:solidFill>
            <a:srgbClr val="AACB41"/>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0" name="Freeform 11"/>
          <p:cNvSpPr>
            <a:spLocks/>
          </p:cNvSpPr>
          <p:nvPr/>
        </p:nvSpPr>
        <p:spPr bwMode="auto">
          <a:xfrm>
            <a:off x="543840" y="6188203"/>
            <a:ext cx="10521726" cy="26254"/>
          </a:xfrm>
          <a:custGeom>
            <a:avLst/>
            <a:gdLst>
              <a:gd name="T0" fmla="*/ 2147483647 w 4971"/>
              <a:gd name="T1" fmla="*/ 2147483647 h 17"/>
              <a:gd name="T2" fmla="*/ 2147483647 w 4971"/>
              <a:gd name="T3" fmla="*/ 0 h 17"/>
              <a:gd name="T4" fmla="*/ 0 w 4971"/>
              <a:gd name="T5" fmla="*/ 0 h 17"/>
              <a:gd name="T6" fmla="*/ 0 w 4971"/>
              <a:gd name="T7" fmla="*/ 2147483647 h 17"/>
              <a:gd name="T8" fmla="*/ 2147483647 w 4971"/>
              <a:gd name="T9" fmla="*/ 2147483647 h 17"/>
              <a:gd name="T10" fmla="*/ 2147483647 w 4971"/>
              <a:gd name="T11" fmla="*/ 2147483647 h 17"/>
              <a:gd name="T12" fmla="*/ 2147483647 w 4971"/>
              <a:gd name="T13" fmla="*/ 2147483647 h 17"/>
              <a:gd name="T14" fmla="*/ 2147483647 w 4971"/>
              <a:gd name="T15" fmla="*/ 2147483647 h 17"/>
              <a:gd name="T16" fmla="*/ 2147483647 w 4971"/>
              <a:gd name="T17" fmla="*/ 2147483647 h 17"/>
              <a:gd name="T18" fmla="*/ 2147483647 w 4971"/>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71"/>
              <a:gd name="T31" fmla="*/ 0 h 17"/>
              <a:gd name="T32" fmla="*/ 4971 w 497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71" h="17">
                <a:moveTo>
                  <a:pt x="4955" y="12"/>
                </a:moveTo>
                <a:lnTo>
                  <a:pt x="4963" y="0"/>
                </a:lnTo>
                <a:lnTo>
                  <a:pt x="0" y="0"/>
                </a:lnTo>
                <a:lnTo>
                  <a:pt x="0" y="17"/>
                </a:lnTo>
                <a:lnTo>
                  <a:pt x="4963" y="17"/>
                </a:lnTo>
                <a:lnTo>
                  <a:pt x="4971" y="12"/>
                </a:lnTo>
                <a:lnTo>
                  <a:pt x="4963" y="17"/>
                </a:lnTo>
                <a:lnTo>
                  <a:pt x="4971" y="17"/>
                </a:lnTo>
                <a:lnTo>
                  <a:pt x="4971" y="12"/>
                </a:lnTo>
                <a:lnTo>
                  <a:pt x="495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1" name="Freeform 12"/>
          <p:cNvSpPr>
            <a:spLocks/>
          </p:cNvSpPr>
          <p:nvPr/>
        </p:nvSpPr>
        <p:spPr bwMode="auto">
          <a:xfrm>
            <a:off x="11031810" y="6086936"/>
            <a:ext cx="33756" cy="120020"/>
          </a:xfrm>
          <a:custGeom>
            <a:avLst/>
            <a:gdLst>
              <a:gd name="T0" fmla="*/ 2147483647 w 16"/>
              <a:gd name="T1" fmla="*/ 2147483647 h 79"/>
              <a:gd name="T2" fmla="*/ 0 w 16"/>
              <a:gd name="T3" fmla="*/ 2147483647 h 79"/>
              <a:gd name="T4" fmla="*/ 0 w 16"/>
              <a:gd name="T5" fmla="*/ 2147483647 h 79"/>
              <a:gd name="T6" fmla="*/ 2147483647 w 16"/>
              <a:gd name="T7" fmla="*/ 2147483647 h 79"/>
              <a:gd name="T8" fmla="*/ 2147483647 w 16"/>
              <a:gd name="T9" fmla="*/ 2147483647 h 79"/>
              <a:gd name="T10" fmla="*/ 2147483647 w 16"/>
              <a:gd name="T11" fmla="*/ 0 h 79"/>
              <a:gd name="T12" fmla="*/ 2147483647 w 16"/>
              <a:gd name="T13" fmla="*/ 2147483647 h 79"/>
              <a:gd name="T14" fmla="*/ 2147483647 w 16"/>
              <a:gd name="T15" fmla="*/ 0 h 79"/>
              <a:gd name="T16" fmla="*/ 2147483647 w 16"/>
              <a:gd name="T17" fmla="*/ 0 h 79"/>
              <a:gd name="T18" fmla="*/ 2147483647 w 16"/>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9"/>
              <a:gd name="T32" fmla="*/ 16 w 1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9">
                <a:moveTo>
                  <a:pt x="8" y="11"/>
                </a:moveTo>
                <a:lnTo>
                  <a:pt x="0" y="5"/>
                </a:lnTo>
                <a:lnTo>
                  <a:pt x="0" y="79"/>
                </a:lnTo>
                <a:lnTo>
                  <a:pt x="16" y="79"/>
                </a:lnTo>
                <a:lnTo>
                  <a:pt x="16" y="5"/>
                </a:lnTo>
                <a:lnTo>
                  <a:pt x="8" y="0"/>
                </a:lnTo>
                <a:lnTo>
                  <a:pt x="16" y="5"/>
                </a:lnTo>
                <a:lnTo>
                  <a:pt x="16" y="0"/>
                </a:lnTo>
                <a:lnTo>
                  <a:pt x="8" y="0"/>
                </a:lnTo>
                <a:lnTo>
                  <a:pt x="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2" name="Freeform 13"/>
          <p:cNvSpPr>
            <a:spLocks/>
          </p:cNvSpPr>
          <p:nvPr/>
        </p:nvSpPr>
        <p:spPr bwMode="auto">
          <a:xfrm>
            <a:off x="605100" y="6086936"/>
            <a:ext cx="10520476" cy="17503"/>
          </a:xfrm>
          <a:custGeom>
            <a:avLst/>
            <a:gdLst>
              <a:gd name="T0" fmla="*/ 0 w 4970"/>
              <a:gd name="T1" fmla="*/ 2147483647 h 11"/>
              <a:gd name="T2" fmla="*/ 2147483647 w 4970"/>
              <a:gd name="T3" fmla="*/ 2147483647 h 11"/>
              <a:gd name="T4" fmla="*/ 2147483647 w 4970"/>
              <a:gd name="T5" fmla="*/ 2147483647 h 11"/>
              <a:gd name="T6" fmla="*/ 2147483647 w 4970"/>
              <a:gd name="T7" fmla="*/ 0 h 11"/>
              <a:gd name="T8" fmla="*/ 2147483647 w 4970"/>
              <a:gd name="T9" fmla="*/ 0 h 11"/>
              <a:gd name="T10" fmla="*/ 2147483647 w 4970"/>
              <a:gd name="T11" fmla="*/ 2147483647 h 11"/>
              <a:gd name="T12" fmla="*/ 0 w 4970"/>
              <a:gd name="T13" fmla="*/ 2147483647 h 11"/>
              <a:gd name="T14" fmla="*/ 0 w 4970"/>
              <a:gd name="T15" fmla="*/ 2147483647 h 11"/>
              <a:gd name="T16" fmla="*/ 2147483647 w 4970"/>
              <a:gd name="T17" fmla="*/ 2147483647 h 11"/>
              <a:gd name="T18" fmla="*/ 0 w 4970"/>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70"/>
              <a:gd name="T31" fmla="*/ 0 h 11"/>
              <a:gd name="T32" fmla="*/ 4970 w 497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70" h="11">
                <a:moveTo>
                  <a:pt x="0" y="5"/>
                </a:moveTo>
                <a:lnTo>
                  <a:pt x="7" y="11"/>
                </a:lnTo>
                <a:lnTo>
                  <a:pt x="4970" y="11"/>
                </a:lnTo>
                <a:lnTo>
                  <a:pt x="4970" y="0"/>
                </a:lnTo>
                <a:lnTo>
                  <a:pt x="7" y="0"/>
                </a:lnTo>
                <a:lnTo>
                  <a:pt x="15" y="5"/>
                </a:lnTo>
                <a:lnTo>
                  <a:pt x="0" y="5"/>
                </a:lnTo>
                <a:lnTo>
                  <a:pt x="0" y="11"/>
                </a:lnTo>
                <a:lnTo>
                  <a:pt x="7"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3" name="Freeform 14"/>
          <p:cNvSpPr>
            <a:spLocks/>
          </p:cNvSpPr>
          <p:nvPr/>
        </p:nvSpPr>
        <p:spPr bwMode="auto">
          <a:xfrm>
            <a:off x="558307" y="537902"/>
            <a:ext cx="31255" cy="5627173"/>
          </a:xfrm>
          <a:custGeom>
            <a:avLst/>
            <a:gdLst>
              <a:gd name="T0" fmla="*/ 2147483647 w 15"/>
              <a:gd name="T1" fmla="*/ 2147483647 h 3728"/>
              <a:gd name="T2" fmla="*/ 0 w 15"/>
              <a:gd name="T3" fmla="*/ 2147483647 h 3728"/>
              <a:gd name="T4" fmla="*/ 0 w 15"/>
              <a:gd name="T5" fmla="*/ 2147483647 h 3728"/>
              <a:gd name="T6" fmla="*/ 2147483647 w 15"/>
              <a:gd name="T7" fmla="*/ 2147483647 h 3728"/>
              <a:gd name="T8" fmla="*/ 2147483647 w 15"/>
              <a:gd name="T9" fmla="*/ 2147483647 h 3728"/>
              <a:gd name="T10" fmla="*/ 2147483647 w 15"/>
              <a:gd name="T11" fmla="*/ 0 h 3728"/>
              <a:gd name="T12" fmla="*/ 2147483647 w 15"/>
              <a:gd name="T13" fmla="*/ 2147483647 h 3728"/>
              <a:gd name="T14" fmla="*/ 2147483647 w 15"/>
              <a:gd name="T15" fmla="*/ 0 h 3728"/>
              <a:gd name="T16" fmla="*/ 2147483647 w 15"/>
              <a:gd name="T17" fmla="*/ 0 h 3728"/>
              <a:gd name="T18" fmla="*/ 2147483647 w 15"/>
              <a:gd name="T19" fmla="*/ 2147483647 h 3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728"/>
              <a:gd name="T32" fmla="*/ 15 w 15"/>
              <a:gd name="T33" fmla="*/ 3728 h 3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728">
                <a:moveTo>
                  <a:pt x="7" y="12"/>
                </a:moveTo>
                <a:lnTo>
                  <a:pt x="0" y="6"/>
                </a:lnTo>
                <a:lnTo>
                  <a:pt x="0" y="3728"/>
                </a:lnTo>
                <a:lnTo>
                  <a:pt x="15" y="3728"/>
                </a:lnTo>
                <a:lnTo>
                  <a:pt x="15" y="6"/>
                </a:lnTo>
                <a:lnTo>
                  <a:pt x="7" y="0"/>
                </a:lnTo>
                <a:lnTo>
                  <a:pt x="15" y="6"/>
                </a:lnTo>
                <a:lnTo>
                  <a:pt x="15" y="0"/>
                </a:lnTo>
                <a:lnTo>
                  <a:pt x="7" y="0"/>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4" name="Freeform 15"/>
          <p:cNvSpPr>
            <a:spLocks/>
          </p:cNvSpPr>
          <p:nvPr/>
        </p:nvSpPr>
        <p:spPr bwMode="auto">
          <a:xfrm>
            <a:off x="803882" y="1037358"/>
            <a:ext cx="222537" cy="18753"/>
          </a:xfrm>
          <a:custGeom>
            <a:avLst/>
            <a:gdLst>
              <a:gd name="T0" fmla="*/ 2147483647 w 105"/>
              <a:gd name="T1" fmla="*/ 2147483647 h 12"/>
              <a:gd name="T2" fmla="*/ 2147483647 w 105"/>
              <a:gd name="T3" fmla="*/ 2147483647 h 12"/>
              <a:gd name="T4" fmla="*/ 2147483647 w 105"/>
              <a:gd name="T5" fmla="*/ 2147483647 h 12"/>
              <a:gd name="T6" fmla="*/ 2147483647 w 105"/>
              <a:gd name="T7" fmla="*/ 0 h 12"/>
              <a:gd name="T8" fmla="*/ 2147483647 w 105"/>
              <a:gd name="T9" fmla="*/ 0 h 12"/>
              <a:gd name="T10" fmla="*/ 0 w 105"/>
              <a:gd name="T11" fmla="*/ 2147483647 h 12"/>
              <a:gd name="T12" fmla="*/ 2147483647 w 105"/>
              <a:gd name="T13" fmla="*/ 0 h 12"/>
              <a:gd name="T14" fmla="*/ 0 w 105"/>
              <a:gd name="T15" fmla="*/ 0 h 12"/>
              <a:gd name="T16" fmla="*/ 0 w 105"/>
              <a:gd name="T17" fmla="*/ 2147483647 h 12"/>
              <a:gd name="T18" fmla="*/ 2147483647 w 105"/>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2"/>
              <a:gd name="T32" fmla="*/ 105 w 10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2">
                <a:moveTo>
                  <a:pt x="22" y="6"/>
                </a:moveTo>
                <a:lnTo>
                  <a:pt x="7" y="12"/>
                </a:lnTo>
                <a:lnTo>
                  <a:pt x="105" y="12"/>
                </a:lnTo>
                <a:lnTo>
                  <a:pt x="105" y="0"/>
                </a:lnTo>
                <a:lnTo>
                  <a:pt x="7" y="0"/>
                </a:lnTo>
                <a:lnTo>
                  <a:pt x="0" y="6"/>
                </a:lnTo>
                <a:lnTo>
                  <a:pt x="7" y="0"/>
                </a:lnTo>
                <a:lnTo>
                  <a:pt x="0" y="0"/>
                </a:lnTo>
                <a:lnTo>
                  <a:pt x="0" y="6"/>
                </a:lnTo>
                <a:lnTo>
                  <a:pt x="2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5" name="Freeform 16"/>
          <p:cNvSpPr>
            <a:spLocks/>
          </p:cNvSpPr>
          <p:nvPr/>
        </p:nvSpPr>
        <p:spPr bwMode="auto">
          <a:xfrm>
            <a:off x="355059" y="458513"/>
            <a:ext cx="47508" cy="5627173"/>
          </a:xfrm>
          <a:custGeom>
            <a:avLst/>
            <a:gdLst>
              <a:gd name="T0" fmla="*/ 2147483647 w 22"/>
              <a:gd name="T1" fmla="*/ 2147483647 h 3728"/>
              <a:gd name="T2" fmla="*/ 2147483647 w 22"/>
              <a:gd name="T3" fmla="*/ 2147483647 h 3728"/>
              <a:gd name="T4" fmla="*/ 2147483647 w 22"/>
              <a:gd name="T5" fmla="*/ 0 h 3728"/>
              <a:gd name="T6" fmla="*/ 0 w 22"/>
              <a:gd name="T7" fmla="*/ 0 h 3728"/>
              <a:gd name="T8" fmla="*/ 0 w 22"/>
              <a:gd name="T9" fmla="*/ 2147483647 h 3728"/>
              <a:gd name="T10" fmla="*/ 2147483647 w 22"/>
              <a:gd name="T11" fmla="*/ 2147483647 h 3728"/>
              <a:gd name="T12" fmla="*/ 2147483647 w 22"/>
              <a:gd name="T13" fmla="*/ 2147483647 h 3728"/>
              <a:gd name="T14" fmla="*/ 2147483647 w 22"/>
              <a:gd name="T15" fmla="*/ 2147483647 h 3728"/>
              <a:gd name="T16" fmla="*/ 2147483647 w 22"/>
              <a:gd name="T17" fmla="*/ 2147483647 h 3728"/>
              <a:gd name="T18" fmla="*/ 2147483647 w 22"/>
              <a:gd name="T19" fmla="*/ 2147483647 h 3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728"/>
              <a:gd name="T32" fmla="*/ 22 w 22"/>
              <a:gd name="T33" fmla="*/ 3728 h 3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728">
                <a:moveTo>
                  <a:pt x="7" y="3728"/>
                </a:moveTo>
                <a:lnTo>
                  <a:pt x="22" y="3722"/>
                </a:lnTo>
                <a:lnTo>
                  <a:pt x="22" y="0"/>
                </a:lnTo>
                <a:lnTo>
                  <a:pt x="0" y="0"/>
                </a:lnTo>
                <a:lnTo>
                  <a:pt x="0" y="3722"/>
                </a:lnTo>
                <a:lnTo>
                  <a:pt x="7" y="3717"/>
                </a:lnTo>
                <a:lnTo>
                  <a:pt x="7" y="3728"/>
                </a:lnTo>
                <a:lnTo>
                  <a:pt x="22" y="3728"/>
                </a:lnTo>
                <a:lnTo>
                  <a:pt x="22" y="3722"/>
                </a:lnTo>
                <a:lnTo>
                  <a:pt x="7" y="3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6" name="Freeform 17"/>
          <p:cNvSpPr>
            <a:spLocks/>
          </p:cNvSpPr>
          <p:nvPr/>
        </p:nvSpPr>
        <p:spPr bwMode="auto">
          <a:xfrm>
            <a:off x="941405" y="6618273"/>
            <a:ext cx="142523" cy="408817"/>
          </a:xfrm>
          <a:custGeom>
            <a:avLst/>
            <a:gdLst>
              <a:gd name="T0" fmla="*/ 2147483647 w 263"/>
              <a:gd name="T1" fmla="*/ 2147483647 h 711"/>
              <a:gd name="T2" fmla="*/ 2147483647 w 263"/>
              <a:gd name="T3" fmla="*/ 2147483647 h 711"/>
              <a:gd name="T4" fmla="*/ 2147483647 w 263"/>
              <a:gd name="T5" fmla="*/ 0 h 711"/>
              <a:gd name="T6" fmla="*/ 0 w 263"/>
              <a:gd name="T7" fmla="*/ 0 h 711"/>
              <a:gd name="T8" fmla="*/ 2147483647 w 263"/>
              <a:gd name="T9" fmla="*/ 2147483647 h 711"/>
              <a:gd name="T10" fmla="*/ 2147483647 w 263"/>
              <a:gd name="T11" fmla="*/ 2147483647 h 711"/>
              <a:gd name="T12" fmla="*/ 2147483647 w 263"/>
              <a:gd name="T13" fmla="*/ 2147483647 h 711"/>
              <a:gd name="T14" fmla="*/ 2147483647 w 263"/>
              <a:gd name="T15" fmla="*/ 2147483647 h 711"/>
              <a:gd name="T16" fmla="*/ 2147483647 w 263"/>
              <a:gd name="T17" fmla="*/ 2147483647 h 711"/>
              <a:gd name="T18" fmla="*/ 2147483647 w 263"/>
              <a:gd name="T19" fmla="*/ 2147483647 h 7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711"/>
              <a:gd name="T32" fmla="*/ 263 w 263"/>
              <a:gd name="T33" fmla="*/ 711 h 7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711">
                <a:moveTo>
                  <a:pt x="263" y="711"/>
                </a:moveTo>
                <a:lnTo>
                  <a:pt x="263" y="705"/>
                </a:lnTo>
                <a:lnTo>
                  <a:pt x="15" y="0"/>
                </a:lnTo>
                <a:lnTo>
                  <a:pt x="0" y="0"/>
                </a:lnTo>
                <a:lnTo>
                  <a:pt x="248" y="705"/>
                </a:lnTo>
                <a:lnTo>
                  <a:pt x="248" y="699"/>
                </a:lnTo>
                <a:lnTo>
                  <a:pt x="263" y="711"/>
                </a:lnTo>
                <a:lnTo>
                  <a:pt x="263" y="705"/>
                </a:lnTo>
                <a:lnTo>
                  <a:pt x="263" y="7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7" name="Freeform 18"/>
          <p:cNvSpPr>
            <a:spLocks/>
          </p:cNvSpPr>
          <p:nvPr/>
        </p:nvSpPr>
        <p:spPr bwMode="auto">
          <a:xfrm>
            <a:off x="941405" y="6545762"/>
            <a:ext cx="268794" cy="370061"/>
          </a:xfrm>
          <a:custGeom>
            <a:avLst/>
            <a:gdLst>
              <a:gd name="T0" fmla="*/ 2147483647 w 503"/>
              <a:gd name="T1" fmla="*/ 2147483647 h 643"/>
              <a:gd name="T2" fmla="*/ 2147483647 w 503"/>
              <a:gd name="T3" fmla="*/ 2147483647 h 643"/>
              <a:gd name="T4" fmla="*/ 2147483647 w 503"/>
              <a:gd name="T5" fmla="*/ 0 h 643"/>
              <a:gd name="T6" fmla="*/ 0 w 503"/>
              <a:gd name="T7" fmla="*/ 2147483647 h 643"/>
              <a:gd name="T8" fmla="*/ 2147483647 w 503"/>
              <a:gd name="T9" fmla="*/ 2147483647 h 643"/>
              <a:gd name="T10" fmla="*/ 2147483647 w 503"/>
              <a:gd name="T11" fmla="*/ 2147483647 h 643"/>
              <a:gd name="T12" fmla="*/ 2147483647 w 503"/>
              <a:gd name="T13" fmla="*/ 2147483647 h 643"/>
              <a:gd name="T14" fmla="*/ 2147483647 w 503"/>
              <a:gd name="T15" fmla="*/ 2147483647 h 643"/>
              <a:gd name="T16" fmla="*/ 2147483647 w 503"/>
              <a:gd name="T17" fmla="*/ 2147483647 h 643"/>
              <a:gd name="T18" fmla="*/ 2147483647 w 503"/>
              <a:gd name="T19" fmla="*/ 2147483647 h 6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3"/>
              <a:gd name="T31" fmla="*/ 0 h 643"/>
              <a:gd name="T32" fmla="*/ 503 w 503"/>
              <a:gd name="T33" fmla="*/ 643 h 6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3" h="643">
                <a:moveTo>
                  <a:pt x="496" y="638"/>
                </a:moveTo>
                <a:lnTo>
                  <a:pt x="496" y="632"/>
                </a:lnTo>
                <a:lnTo>
                  <a:pt x="15" y="0"/>
                </a:lnTo>
                <a:lnTo>
                  <a:pt x="0" y="12"/>
                </a:lnTo>
                <a:lnTo>
                  <a:pt x="481" y="643"/>
                </a:lnTo>
                <a:lnTo>
                  <a:pt x="481" y="638"/>
                </a:lnTo>
                <a:lnTo>
                  <a:pt x="496" y="638"/>
                </a:lnTo>
                <a:lnTo>
                  <a:pt x="503" y="638"/>
                </a:lnTo>
                <a:lnTo>
                  <a:pt x="496" y="632"/>
                </a:lnTo>
                <a:lnTo>
                  <a:pt x="496" y="6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8" name="Freeform 19"/>
          <p:cNvSpPr>
            <a:spLocks/>
          </p:cNvSpPr>
          <p:nvPr/>
        </p:nvSpPr>
        <p:spPr bwMode="auto">
          <a:xfrm>
            <a:off x="956408" y="6891756"/>
            <a:ext cx="366310" cy="473827"/>
          </a:xfrm>
          <a:custGeom>
            <a:avLst/>
            <a:gdLst>
              <a:gd name="T0" fmla="*/ 2147483647 w 684"/>
              <a:gd name="T1" fmla="*/ 2147483647 h 823"/>
              <a:gd name="T2" fmla="*/ 0 w 684"/>
              <a:gd name="T3" fmla="*/ 0 h 823"/>
              <a:gd name="T4" fmla="*/ 2147483647 w 684"/>
              <a:gd name="T5" fmla="*/ 2147483647 h 823"/>
              <a:gd name="T6" fmla="*/ 2147483647 w 684"/>
              <a:gd name="T7" fmla="*/ 2147483647 h 823"/>
              <a:gd name="T8" fmla="*/ 0 60000 65536"/>
              <a:gd name="T9" fmla="*/ 0 60000 65536"/>
              <a:gd name="T10" fmla="*/ 0 60000 65536"/>
              <a:gd name="T11" fmla="*/ 0 60000 65536"/>
              <a:gd name="T12" fmla="*/ 0 w 684"/>
              <a:gd name="T13" fmla="*/ 0 h 823"/>
              <a:gd name="T14" fmla="*/ 684 w 684"/>
              <a:gd name="T15" fmla="*/ 823 h 823"/>
            </a:gdLst>
            <a:ahLst/>
            <a:cxnLst>
              <a:cxn ang="T8">
                <a:pos x="T0" y="T1"/>
              </a:cxn>
              <a:cxn ang="T9">
                <a:pos x="T2" y="T3"/>
              </a:cxn>
              <a:cxn ang="T10">
                <a:pos x="T4" y="T5"/>
              </a:cxn>
              <a:cxn ang="T11">
                <a:pos x="T6" y="T7"/>
              </a:cxn>
            </a:cxnLst>
            <a:rect l="T12" t="T13" r="T14" b="T15"/>
            <a:pathLst>
              <a:path w="684" h="823">
                <a:moveTo>
                  <a:pt x="632" y="823"/>
                </a:moveTo>
                <a:lnTo>
                  <a:pt x="0" y="0"/>
                </a:lnTo>
                <a:lnTo>
                  <a:pt x="684" y="513"/>
                </a:lnTo>
                <a:lnTo>
                  <a:pt x="632" y="823"/>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09" name="Freeform 20"/>
          <p:cNvSpPr>
            <a:spLocks/>
          </p:cNvSpPr>
          <p:nvPr/>
        </p:nvSpPr>
        <p:spPr bwMode="auto">
          <a:xfrm>
            <a:off x="878895" y="6871753"/>
            <a:ext cx="361309" cy="493831"/>
          </a:xfrm>
          <a:custGeom>
            <a:avLst/>
            <a:gdLst>
              <a:gd name="T0" fmla="*/ 2147483647 w 676"/>
              <a:gd name="T1" fmla="*/ 2147483647 h 857"/>
              <a:gd name="T2" fmla="*/ 2147483647 w 676"/>
              <a:gd name="T3" fmla="*/ 2147483647 h 857"/>
              <a:gd name="T4" fmla="*/ 2147483647 w 676"/>
              <a:gd name="T5" fmla="*/ 2147483647 h 857"/>
              <a:gd name="T6" fmla="*/ 2147483647 w 676"/>
              <a:gd name="T7" fmla="*/ 2147483647 h 857"/>
              <a:gd name="T8" fmla="*/ 2147483647 w 676"/>
              <a:gd name="T9" fmla="*/ 2147483647 h 857"/>
              <a:gd name="T10" fmla="*/ 2147483647 w 676"/>
              <a:gd name="T11" fmla="*/ 2147483647 h 857"/>
              <a:gd name="T12" fmla="*/ 2147483647 w 676"/>
              <a:gd name="T13" fmla="*/ 2147483647 h 857"/>
              <a:gd name="T14" fmla="*/ 0 w 676"/>
              <a:gd name="T15" fmla="*/ 0 h 857"/>
              <a:gd name="T16" fmla="*/ 2147483647 w 676"/>
              <a:gd name="T17" fmla="*/ 2147483647 h 857"/>
              <a:gd name="T18" fmla="*/ 2147483647 w 676"/>
              <a:gd name="T19" fmla="*/ 2147483647 h 8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857"/>
              <a:gd name="T32" fmla="*/ 676 w 676"/>
              <a:gd name="T33" fmla="*/ 857 h 8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857">
                <a:moveTo>
                  <a:pt x="45" y="28"/>
                </a:moveTo>
                <a:lnTo>
                  <a:pt x="30" y="40"/>
                </a:lnTo>
                <a:lnTo>
                  <a:pt x="661" y="857"/>
                </a:lnTo>
                <a:lnTo>
                  <a:pt x="676" y="852"/>
                </a:lnTo>
                <a:lnTo>
                  <a:pt x="45" y="28"/>
                </a:lnTo>
                <a:lnTo>
                  <a:pt x="30" y="40"/>
                </a:lnTo>
                <a:lnTo>
                  <a:pt x="45" y="28"/>
                </a:lnTo>
                <a:lnTo>
                  <a:pt x="0" y="0"/>
                </a:lnTo>
                <a:lnTo>
                  <a:pt x="30" y="40"/>
                </a:lnTo>
                <a:lnTo>
                  <a:pt x="4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0" name="Freeform 21"/>
          <p:cNvSpPr>
            <a:spLocks/>
          </p:cNvSpPr>
          <p:nvPr/>
        </p:nvSpPr>
        <p:spPr bwMode="auto">
          <a:xfrm>
            <a:off x="941405" y="6435744"/>
            <a:ext cx="375062" cy="302550"/>
          </a:xfrm>
          <a:custGeom>
            <a:avLst/>
            <a:gdLst>
              <a:gd name="T0" fmla="*/ 2147483647 w 699"/>
              <a:gd name="T1" fmla="*/ 2147483647 h 525"/>
              <a:gd name="T2" fmla="*/ 2147483647 w 699"/>
              <a:gd name="T3" fmla="*/ 2147483647 h 525"/>
              <a:gd name="T4" fmla="*/ 2147483647 w 699"/>
              <a:gd name="T5" fmla="*/ 0 h 525"/>
              <a:gd name="T6" fmla="*/ 0 w 699"/>
              <a:gd name="T7" fmla="*/ 2147483647 h 525"/>
              <a:gd name="T8" fmla="*/ 2147483647 w 699"/>
              <a:gd name="T9" fmla="*/ 2147483647 h 525"/>
              <a:gd name="T10" fmla="*/ 2147483647 w 699"/>
              <a:gd name="T11" fmla="*/ 2147483647 h 525"/>
              <a:gd name="T12" fmla="*/ 2147483647 w 699"/>
              <a:gd name="T13" fmla="*/ 2147483647 h 525"/>
              <a:gd name="T14" fmla="*/ 2147483647 w 699"/>
              <a:gd name="T15" fmla="*/ 2147483647 h 525"/>
              <a:gd name="T16" fmla="*/ 2147483647 w 699"/>
              <a:gd name="T17" fmla="*/ 2147483647 h 525"/>
              <a:gd name="T18" fmla="*/ 2147483647 w 699"/>
              <a:gd name="T19" fmla="*/ 2147483647 h 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9"/>
              <a:gd name="T31" fmla="*/ 0 h 525"/>
              <a:gd name="T32" fmla="*/ 699 w 699"/>
              <a:gd name="T33" fmla="*/ 525 h 5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9" h="525">
                <a:moveTo>
                  <a:pt x="699" y="525"/>
                </a:moveTo>
                <a:lnTo>
                  <a:pt x="699" y="519"/>
                </a:lnTo>
                <a:lnTo>
                  <a:pt x="15" y="0"/>
                </a:lnTo>
                <a:lnTo>
                  <a:pt x="0" y="12"/>
                </a:lnTo>
                <a:lnTo>
                  <a:pt x="684" y="525"/>
                </a:lnTo>
                <a:lnTo>
                  <a:pt x="684" y="519"/>
                </a:lnTo>
                <a:lnTo>
                  <a:pt x="699" y="525"/>
                </a:lnTo>
                <a:lnTo>
                  <a:pt x="699" y="519"/>
                </a:lnTo>
                <a:lnTo>
                  <a:pt x="699" y="5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1" name="Freeform 22"/>
          <p:cNvSpPr>
            <a:spLocks/>
          </p:cNvSpPr>
          <p:nvPr/>
        </p:nvSpPr>
        <p:spPr bwMode="auto">
          <a:xfrm>
            <a:off x="956407" y="6580768"/>
            <a:ext cx="481329" cy="386313"/>
          </a:xfrm>
          <a:custGeom>
            <a:avLst/>
            <a:gdLst>
              <a:gd name="T0" fmla="*/ 2147483647 w 895"/>
              <a:gd name="T1" fmla="*/ 2147483647 h 671"/>
              <a:gd name="T2" fmla="*/ 0 w 895"/>
              <a:gd name="T3" fmla="*/ 0 h 671"/>
              <a:gd name="T4" fmla="*/ 2147483647 w 895"/>
              <a:gd name="T5" fmla="*/ 2147483647 h 671"/>
              <a:gd name="T6" fmla="*/ 2147483647 w 895"/>
              <a:gd name="T7" fmla="*/ 2147483647 h 671"/>
              <a:gd name="T8" fmla="*/ 0 60000 65536"/>
              <a:gd name="T9" fmla="*/ 0 60000 65536"/>
              <a:gd name="T10" fmla="*/ 0 60000 65536"/>
              <a:gd name="T11" fmla="*/ 0 60000 65536"/>
              <a:gd name="T12" fmla="*/ 0 w 895"/>
              <a:gd name="T13" fmla="*/ 0 h 671"/>
              <a:gd name="T14" fmla="*/ 895 w 895"/>
              <a:gd name="T15" fmla="*/ 671 h 671"/>
            </a:gdLst>
            <a:ahLst/>
            <a:cxnLst>
              <a:cxn ang="T8">
                <a:pos x="T0" y="T1"/>
              </a:cxn>
              <a:cxn ang="T9">
                <a:pos x="T2" y="T3"/>
              </a:cxn>
              <a:cxn ang="T10">
                <a:pos x="T4" y="T5"/>
              </a:cxn>
              <a:cxn ang="T11">
                <a:pos x="T6" y="T7"/>
              </a:cxn>
            </a:cxnLst>
            <a:rect l="T12" t="T13" r="T14" b="T15"/>
            <a:pathLst>
              <a:path w="895" h="671">
                <a:moveTo>
                  <a:pt x="895" y="671"/>
                </a:moveTo>
                <a:lnTo>
                  <a:pt x="0" y="0"/>
                </a:lnTo>
                <a:lnTo>
                  <a:pt x="842" y="367"/>
                </a:lnTo>
                <a:lnTo>
                  <a:pt x="895" y="671"/>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2" name="Freeform 23"/>
          <p:cNvSpPr>
            <a:spLocks/>
          </p:cNvSpPr>
          <p:nvPr/>
        </p:nvSpPr>
        <p:spPr bwMode="auto">
          <a:xfrm>
            <a:off x="846390" y="6570766"/>
            <a:ext cx="512584" cy="405066"/>
          </a:xfrm>
          <a:custGeom>
            <a:avLst/>
            <a:gdLst>
              <a:gd name="T0" fmla="*/ 2147483647 w 955"/>
              <a:gd name="T1" fmla="*/ 2147483647 h 705"/>
              <a:gd name="T2" fmla="*/ 2147483647 w 955"/>
              <a:gd name="T3" fmla="*/ 2147483647 h 705"/>
              <a:gd name="T4" fmla="*/ 2147483647 w 955"/>
              <a:gd name="T5" fmla="*/ 2147483647 h 705"/>
              <a:gd name="T6" fmla="*/ 2147483647 w 955"/>
              <a:gd name="T7" fmla="*/ 2147483647 h 705"/>
              <a:gd name="T8" fmla="*/ 2147483647 w 955"/>
              <a:gd name="T9" fmla="*/ 2147483647 h 705"/>
              <a:gd name="T10" fmla="*/ 2147483647 w 955"/>
              <a:gd name="T11" fmla="*/ 2147483647 h 705"/>
              <a:gd name="T12" fmla="*/ 2147483647 w 955"/>
              <a:gd name="T13" fmla="*/ 2147483647 h 705"/>
              <a:gd name="T14" fmla="*/ 0 w 955"/>
              <a:gd name="T15" fmla="*/ 0 h 705"/>
              <a:gd name="T16" fmla="*/ 2147483647 w 955"/>
              <a:gd name="T17" fmla="*/ 2147483647 h 705"/>
              <a:gd name="T18" fmla="*/ 2147483647 w 955"/>
              <a:gd name="T19" fmla="*/ 2147483647 h 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5"/>
              <a:gd name="T31" fmla="*/ 0 h 705"/>
              <a:gd name="T32" fmla="*/ 955 w 955"/>
              <a:gd name="T33" fmla="*/ 705 h 7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5" h="705">
                <a:moveTo>
                  <a:pt x="52" y="22"/>
                </a:moveTo>
                <a:lnTo>
                  <a:pt x="45" y="34"/>
                </a:lnTo>
                <a:lnTo>
                  <a:pt x="939" y="705"/>
                </a:lnTo>
                <a:lnTo>
                  <a:pt x="955" y="693"/>
                </a:lnTo>
                <a:lnTo>
                  <a:pt x="60" y="22"/>
                </a:lnTo>
                <a:lnTo>
                  <a:pt x="45" y="34"/>
                </a:lnTo>
                <a:lnTo>
                  <a:pt x="52" y="22"/>
                </a:lnTo>
                <a:lnTo>
                  <a:pt x="0" y="0"/>
                </a:lnTo>
                <a:lnTo>
                  <a:pt x="45" y="34"/>
                </a:lnTo>
                <a:lnTo>
                  <a:pt x="5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3" name="Freeform 24"/>
          <p:cNvSpPr>
            <a:spLocks/>
          </p:cNvSpPr>
          <p:nvPr/>
        </p:nvSpPr>
        <p:spPr bwMode="auto">
          <a:xfrm>
            <a:off x="941405" y="6298221"/>
            <a:ext cx="460075" cy="217536"/>
          </a:xfrm>
          <a:custGeom>
            <a:avLst/>
            <a:gdLst>
              <a:gd name="T0" fmla="*/ 2147483647 w 857"/>
              <a:gd name="T1" fmla="*/ 2147483647 h 378"/>
              <a:gd name="T2" fmla="*/ 2147483647 w 857"/>
              <a:gd name="T3" fmla="*/ 2147483647 h 378"/>
              <a:gd name="T4" fmla="*/ 2147483647 w 857"/>
              <a:gd name="T5" fmla="*/ 0 h 378"/>
              <a:gd name="T6" fmla="*/ 0 w 857"/>
              <a:gd name="T7" fmla="*/ 2147483647 h 378"/>
              <a:gd name="T8" fmla="*/ 2147483647 w 857"/>
              <a:gd name="T9" fmla="*/ 2147483647 h 378"/>
              <a:gd name="T10" fmla="*/ 2147483647 w 857"/>
              <a:gd name="T11" fmla="*/ 2147483647 h 378"/>
              <a:gd name="T12" fmla="*/ 2147483647 w 857"/>
              <a:gd name="T13" fmla="*/ 2147483647 h 378"/>
              <a:gd name="T14" fmla="*/ 2147483647 w 857"/>
              <a:gd name="T15" fmla="*/ 2147483647 h 378"/>
              <a:gd name="T16" fmla="*/ 2147483647 w 857"/>
              <a:gd name="T17" fmla="*/ 2147483647 h 378"/>
              <a:gd name="T18" fmla="*/ 2147483647 w 857"/>
              <a:gd name="T19" fmla="*/ 2147483647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7"/>
              <a:gd name="T31" fmla="*/ 0 h 378"/>
              <a:gd name="T32" fmla="*/ 857 w 857"/>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7" h="378">
                <a:moveTo>
                  <a:pt x="857" y="373"/>
                </a:moveTo>
                <a:lnTo>
                  <a:pt x="849" y="367"/>
                </a:lnTo>
                <a:lnTo>
                  <a:pt x="7" y="0"/>
                </a:lnTo>
                <a:lnTo>
                  <a:pt x="0" y="12"/>
                </a:lnTo>
                <a:lnTo>
                  <a:pt x="842" y="378"/>
                </a:lnTo>
                <a:lnTo>
                  <a:pt x="842" y="373"/>
                </a:lnTo>
                <a:lnTo>
                  <a:pt x="857" y="373"/>
                </a:lnTo>
                <a:lnTo>
                  <a:pt x="857" y="367"/>
                </a:lnTo>
                <a:lnTo>
                  <a:pt x="849" y="367"/>
                </a:lnTo>
                <a:lnTo>
                  <a:pt x="857" y="3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4" name="Freeform 25"/>
          <p:cNvSpPr>
            <a:spLocks/>
          </p:cNvSpPr>
          <p:nvPr/>
        </p:nvSpPr>
        <p:spPr bwMode="auto">
          <a:xfrm>
            <a:off x="956407" y="6396987"/>
            <a:ext cx="588846" cy="272545"/>
          </a:xfrm>
          <a:custGeom>
            <a:avLst/>
            <a:gdLst>
              <a:gd name="T0" fmla="*/ 2147483647 w 1098"/>
              <a:gd name="T1" fmla="*/ 2147483647 h 474"/>
              <a:gd name="T2" fmla="*/ 0 w 1098"/>
              <a:gd name="T3" fmla="*/ 0 h 474"/>
              <a:gd name="T4" fmla="*/ 2147483647 w 1098"/>
              <a:gd name="T5" fmla="*/ 2147483647 h 474"/>
              <a:gd name="T6" fmla="*/ 2147483647 w 1098"/>
              <a:gd name="T7" fmla="*/ 2147483647 h 474"/>
              <a:gd name="T8" fmla="*/ 0 60000 65536"/>
              <a:gd name="T9" fmla="*/ 0 60000 65536"/>
              <a:gd name="T10" fmla="*/ 0 60000 65536"/>
              <a:gd name="T11" fmla="*/ 0 60000 65536"/>
              <a:gd name="T12" fmla="*/ 0 w 1098"/>
              <a:gd name="T13" fmla="*/ 0 h 474"/>
              <a:gd name="T14" fmla="*/ 1098 w 1098"/>
              <a:gd name="T15" fmla="*/ 474 h 474"/>
            </a:gdLst>
            <a:ahLst/>
            <a:cxnLst>
              <a:cxn ang="T8">
                <a:pos x="T0" y="T1"/>
              </a:cxn>
              <a:cxn ang="T9">
                <a:pos x="T2" y="T3"/>
              </a:cxn>
              <a:cxn ang="T10">
                <a:pos x="T4" y="T5"/>
              </a:cxn>
              <a:cxn ang="T11">
                <a:pos x="T6" y="T7"/>
              </a:cxn>
            </a:cxnLst>
            <a:rect l="T12" t="T13" r="T14" b="T15"/>
            <a:pathLst>
              <a:path w="1098" h="474">
                <a:moveTo>
                  <a:pt x="1098" y="474"/>
                </a:moveTo>
                <a:lnTo>
                  <a:pt x="0" y="0"/>
                </a:lnTo>
                <a:lnTo>
                  <a:pt x="933" y="186"/>
                </a:lnTo>
                <a:lnTo>
                  <a:pt x="1098" y="474"/>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5" name="Freeform 26"/>
          <p:cNvSpPr>
            <a:spLocks/>
          </p:cNvSpPr>
          <p:nvPr/>
        </p:nvSpPr>
        <p:spPr bwMode="auto">
          <a:xfrm>
            <a:off x="830136" y="6391986"/>
            <a:ext cx="620102" cy="285047"/>
          </a:xfrm>
          <a:custGeom>
            <a:avLst/>
            <a:gdLst>
              <a:gd name="T0" fmla="*/ 2147483647 w 1158"/>
              <a:gd name="T1" fmla="*/ 2147483647 h 496"/>
              <a:gd name="T2" fmla="*/ 2147483647 w 1158"/>
              <a:gd name="T3" fmla="*/ 2147483647 h 496"/>
              <a:gd name="T4" fmla="*/ 2147483647 w 1158"/>
              <a:gd name="T5" fmla="*/ 2147483647 h 496"/>
              <a:gd name="T6" fmla="*/ 2147483647 w 1158"/>
              <a:gd name="T7" fmla="*/ 2147483647 h 496"/>
              <a:gd name="T8" fmla="*/ 2147483647 w 1158"/>
              <a:gd name="T9" fmla="*/ 2147483647 h 496"/>
              <a:gd name="T10" fmla="*/ 2147483647 w 1158"/>
              <a:gd name="T11" fmla="*/ 2147483647 h 496"/>
              <a:gd name="T12" fmla="*/ 2147483647 w 1158"/>
              <a:gd name="T13" fmla="*/ 2147483647 h 496"/>
              <a:gd name="T14" fmla="*/ 0 w 1158"/>
              <a:gd name="T15" fmla="*/ 0 h 496"/>
              <a:gd name="T16" fmla="*/ 2147483647 w 1158"/>
              <a:gd name="T17" fmla="*/ 2147483647 h 496"/>
              <a:gd name="T18" fmla="*/ 2147483647 w 1158"/>
              <a:gd name="T19" fmla="*/ 2147483647 h 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8"/>
              <a:gd name="T31" fmla="*/ 0 h 496"/>
              <a:gd name="T32" fmla="*/ 1158 w 1158"/>
              <a:gd name="T33" fmla="*/ 496 h 4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8" h="496">
                <a:moveTo>
                  <a:pt x="60" y="11"/>
                </a:moveTo>
                <a:lnTo>
                  <a:pt x="53" y="23"/>
                </a:lnTo>
                <a:lnTo>
                  <a:pt x="1151" y="496"/>
                </a:lnTo>
                <a:lnTo>
                  <a:pt x="1158" y="485"/>
                </a:lnTo>
                <a:lnTo>
                  <a:pt x="60" y="11"/>
                </a:lnTo>
                <a:lnTo>
                  <a:pt x="60" y="23"/>
                </a:lnTo>
                <a:lnTo>
                  <a:pt x="60" y="11"/>
                </a:lnTo>
                <a:lnTo>
                  <a:pt x="0" y="0"/>
                </a:lnTo>
                <a:lnTo>
                  <a:pt x="53" y="23"/>
                </a:lnTo>
                <a:lnTo>
                  <a:pt x="6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6" name="Freeform 27"/>
          <p:cNvSpPr>
            <a:spLocks/>
          </p:cNvSpPr>
          <p:nvPr/>
        </p:nvSpPr>
        <p:spPr bwMode="auto">
          <a:xfrm>
            <a:off x="956407" y="6135695"/>
            <a:ext cx="508833" cy="116269"/>
          </a:xfrm>
          <a:custGeom>
            <a:avLst/>
            <a:gdLst>
              <a:gd name="T0" fmla="*/ 2147483647 w 948"/>
              <a:gd name="T1" fmla="*/ 2147483647 h 203"/>
              <a:gd name="T2" fmla="*/ 2147483647 w 948"/>
              <a:gd name="T3" fmla="*/ 2147483647 h 203"/>
              <a:gd name="T4" fmla="*/ 0 w 948"/>
              <a:gd name="T5" fmla="*/ 0 h 203"/>
              <a:gd name="T6" fmla="*/ 0 w 948"/>
              <a:gd name="T7" fmla="*/ 2147483647 h 203"/>
              <a:gd name="T8" fmla="*/ 2147483647 w 948"/>
              <a:gd name="T9" fmla="*/ 2147483647 h 203"/>
              <a:gd name="T10" fmla="*/ 2147483647 w 948"/>
              <a:gd name="T11" fmla="*/ 2147483647 h 203"/>
              <a:gd name="T12" fmla="*/ 2147483647 w 948"/>
              <a:gd name="T13" fmla="*/ 2147483647 h 203"/>
              <a:gd name="T14" fmla="*/ 2147483647 w 948"/>
              <a:gd name="T15" fmla="*/ 2147483647 h 203"/>
              <a:gd name="T16" fmla="*/ 2147483647 w 948"/>
              <a:gd name="T17" fmla="*/ 2147483647 h 203"/>
              <a:gd name="T18" fmla="*/ 2147483647 w 948"/>
              <a:gd name="T19" fmla="*/ 2147483647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8"/>
              <a:gd name="T31" fmla="*/ 0 h 203"/>
              <a:gd name="T32" fmla="*/ 948 w 948"/>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8" h="203">
                <a:moveTo>
                  <a:pt x="948" y="192"/>
                </a:moveTo>
                <a:lnTo>
                  <a:pt x="940" y="186"/>
                </a:lnTo>
                <a:lnTo>
                  <a:pt x="0" y="0"/>
                </a:lnTo>
                <a:lnTo>
                  <a:pt x="0" y="12"/>
                </a:lnTo>
                <a:lnTo>
                  <a:pt x="933" y="203"/>
                </a:lnTo>
                <a:lnTo>
                  <a:pt x="925" y="198"/>
                </a:lnTo>
                <a:lnTo>
                  <a:pt x="948" y="192"/>
                </a:lnTo>
                <a:lnTo>
                  <a:pt x="940" y="192"/>
                </a:lnTo>
                <a:lnTo>
                  <a:pt x="940" y="186"/>
                </a:lnTo>
                <a:lnTo>
                  <a:pt x="94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7" name="Freeform 28"/>
          <p:cNvSpPr>
            <a:spLocks/>
          </p:cNvSpPr>
          <p:nvPr/>
        </p:nvSpPr>
        <p:spPr bwMode="auto">
          <a:xfrm>
            <a:off x="956408" y="6185703"/>
            <a:ext cx="652607" cy="142523"/>
          </a:xfrm>
          <a:custGeom>
            <a:avLst/>
            <a:gdLst>
              <a:gd name="T0" fmla="*/ 2147483647 w 1218"/>
              <a:gd name="T1" fmla="*/ 2147483647 h 248"/>
              <a:gd name="T2" fmla="*/ 0 w 1218"/>
              <a:gd name="T3" fmla="*/ 0 h 248"/>
              <a:gd name="T4" fmla="*/ 2147483647 w 1218"/>
              <a:gd name="T5" fmla="*/ 0 h 248"/>
              <a:gd name="T6" fmla="*/ 2147483647 w 1218"/>
              <a:gd name="T7" fmla="*/ 2147483647 h 248"/>
              <a:gd name="T8" fmla="*/ 0 60000 65536"/>
              <a:gd name="T9" fmla="*/ 0 60000 65536"/>
              <a:gd name="T10" fmla="*/ 0 60000 65536"/>
              <a:gd name="T11" fmla="*/ 0 60000 65536"/>
              <a:gd name="T12" fmla="*/ 0 w 1218"/>
              <a:gd name="T13" fmla="*/ 0 h 248"/>
              <a:gd name="T14" fmla="*/ 1218 w 1218"/>
              <a:gd name="T15" fmla="*/ 248 h 248"/>
            </a:gdLst>
            <a:ahLst/>
            <a:cxnLst>
              <a:cxn ang="T8">
                <a:pos x="T0" y="T1"/>
              </a:cxn>
              <a:cxn ang="T9">
                <a:pos x="T2" y="T3"/>
              </a:cxn>
              <a:cxn ang="T10">
                <a:pos x="T4" y="T5"/>
              </a:cxn>
              <a:cxn ang="T11">
                <a:pos x="T6" y="T7"/>
              </a:cxn>
            </a:cxnLst>
            <a:rect l="T12" t="T13" r="T14" b="T15"/>
            <a:pathLst>
              <a:path w="1218" h="248">
                <a:moveTo>
                  <a:pt x="1218" y="248"/>
                </a:moveTo>
                <a:lnTo>
                  <a:pt x="0" y="0"/>
                </a:lnTo>
                <a:lnTo>
                  <a:pt x="970" y="0"/>
                </a:lnTo>
                <a:lnTo>
                  <a:pt x="1218" y="248"/>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8" name="Freeform 29"/>
          <p:cNvSpPr>
            <a:spLocks/>
          </p:cNvSpPr>
          <p:nvPr/>
        </p:nvSpPr>
        <p:spPr bwMode="auto">
          <a:xfrm>
            <a:off x="812634" y="6188203"/>
            <a:ext cx="693864" cy="150025"/>
          </a:xfrm>
          <a:custGeom>
            <a:avLst/>
            <a:gdLst>
              <a:gd name="T0" fmla="*/ 2147483647 w 1294"/>
              <a:gd name="T1" fmla="*/ 0 h 260"/>
              <a:gd name="T2" fmla="*/ 2147483647 w 1294"/>
              <a:gd name="T3" fmla="*/ 2147483647 h 260"/>
              <a:gd name="T4" fmla="*/ 2147483647 w 1294"/>
              <a:gd name="T5" fmla="*/ 2147483647 h 260"/>
              <a:gd name="T6" fmla="*/ 2147483647 w 1294"/>
              <a:gd name="T7" fmla="*/ 2147483647 h 260"/>
              <a:gd name="T8" fmla="*/ 2147483647 w 1294"/>
              <a:gd name="T9" fmla="*/ 0 h 260"/>
              <a:gd name="T10" fmla="*/ 2147483647 w 1294"/>
              <a:gd name="T11" fmla="*/ 2147483647 h 260"/>
              <a:gd name="T12" fmla="*/ 2147483647 w 1294"/>
              <a:gd name="T13" fmla="*/ 0 h 260"/>
              <a:gd name="T14" fmla="*/ 0 w 1294"/>
              <a:gd name="T15" fmla="*/ 0 h 260"/>
              <a:gd name="T16" fmla="*/ 2147483647 w 1294"/>
              <a:gd name="T17" fmla="*/ 2147483647 h 260"/>
              <a:gd name="T18" fmla="*/ 2147483647 w 1294"/>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4"/>
              <a:gd name="T31" fmla="*/ 0 h 260"/>
              <a:gd name="T32" fmla="*/ 1294 w 1294"/>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4" h="260">
                <a:moveTo>
                  <a:pt x="68" y="0"/>
                </a:moveTo>
                <a:lnTo>
                  <a:pt x="68" y="12"/>
                </a:lnTo>
                <a:lnTo>
                  <a:pt x="1286" y="260"/>
                </a:lnTo>
                <a:lnTo>
                  <a:pt x="1294" y="243"/>
                </a:lnTo>
                <a:lnTo>
                  <a:pt x="68" y="0"/>
                </a:lnTo>
                <a:lnTo>
                  <a:pt x="68" y="12"/>
                </a:lnTo>
                <a:lnTo>
                  <a:pt x="68" y="0"/>
                </a:lnTo>
                <a:lnTo>
                  <a:pt x="0" y="0"/>
                </a:lnTo>
                <a:lnTo>
                  <a:pt x="68" y="12"/>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19" name="Freeform 30"/>
          <p:cNvSpPr>
            <a:spLocks/>
          </p:cNvSpPr>
          <p:nvPr/>
        </p:nvSpPr>
        <p:spPr bwMode="auto">
          <a:xfrm>
            <a:off x="956407" y="5891904"/>
            <a:ext cx="525086" cy="71262"/>
          </a:xfrm>
          <a:custGeom>
            <a:avLst/>
            <a:gdLst>
              <a:gd name="T0" fmla="*/ 2147483647 w 978"/>
              <a:gd name="T1" fmla="*/ 0 h 12"/>
              <a:gd name="T2" fmla="*/ 2147483647 w 978"/>
              <a:gd name="T3" fmla="*/ 0 h 12"/>
              <a:gd name="T4" fmla="*/ 0 w 978"/>
              <a:gd name="T5" fmla="*/ 0 h 12"/>
              <a:gd name="T6" fmla="*/ 0 w 978"/>
              <a:gd name="T7" fmla="*/ 2147483647 h 12"/>
              <a:gd name="T8" fmla="*/ 2147483647 w 978"/>
              <a:gd name="T9" fmla="*/ 2147483647 h 12"/>
              <a:gd name="T10" fmla="*/ 2147483647 w 978"/>
              <a:gd name="T11" fmla="*/ 2147483647 h 12"/>
              <a:gd name="T12" fmla="*/ 2147483647 w 978"/>
              <a:gd name="T13" fmla="*/ 0 h 12"/>
              <a:gd name="T14" fmla="*/ 2147483647 w 978"/>
              <a:gd name="T15" fmla="*/ 0 h 12"/>
              <a:gd name="T16" fmla="*/ 2147483647 w 978"/>
              <a:gd name="T17" fmla="*/ 0 h 12"/>
              <a:gd name="T18" fmla="*/ 2147483647 w 978"/>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8"/>
              <a:gd name="T31" fmla="*/ 0 h 12"/>
              <a:gd name="T32" fmla="*/ 978 w 97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8" h="12">
                <a:moveTo>
                  <a:pt x="978" y="0"/>
                </a:moveTo>
                <a:lnTo>
                  <a:pt x="970" y="0"/>
                </a:lnTo>
                <a:lnTo>
                  <a:pt x="0" y="0"/>
                </a:lnTo>
                <a:lnTo>
                  <a:pt x="0" y="12"/>
                </a:lnTo>
                <a:lnTo>
                  <a:pt x="970" y="12"/>
                </a:lnTo>
                <a:lnTo>
                  <a:pt x="963" y="12"/>
                </a:lnTo>
                <a:lnTo>
                  <a:pt x="978" y="0"/>
                </a:lnTo>
                <a:lnTo>
                  <a:pt x="970" y="0"/>
                </a:lnTo>
                <a:lnTo>
                  <a:pt x="9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0" name="Freeform 31"/>
          <p:cNvSpPr>
            <a:spLocks/>
          </p:cNvSpPr>
          <p:nvPr/>
        </p:nvSpPr>
        <p:spPr bwMode="auto">
          <a:xfrm>
            <a:off x="956408" y="5846897"/>
            <a:ext cx="677611" cy="107518"/>
          </a:xfrm>
          <a:custGeom>
            <a:avLst/>
            <a:gdLst>
              <a:gd name="T0" fmla="*/ 2147483647 w 1263"/>
              <a:gd name="T1" fmla="*/ 2147483647 h 186"/>
              <a:gd name="T2" fmla="*/ 0 w 1263"/>
              <a:gd name="T3" fmla="*/ 2147483647 h 186"/>
              <a:gd name="T4" fmla="*/ 2147483647 w 1263"/>
              <a:gd name="T5" fmla="*/ 0 h 186"/>
              <a:gd name="T6" fmla="*/ 2147483647 w 1263"/>
              <a:gd name="T7" fmla="*/ 2147483647 h 186"/>
              <a:gd name="T8" fmla="*/ 0 60000 65536"/>
              <a:gd name="T9" fmla="*/ 0 60000 65536"/>
              <a:gd name="T10" fmla="*/ 0 60000 65536"/>
              <a:gd name="T11" fmla="*/ 0 60000 65536"/>
              <a:gd name="T12" fmla="*/ 0 w 1263"/>
              <a:gd name="T13" fmla="*/ 0 h 186"/>
              <a:gd name="T14" fmla="*/ 1263 w 1263"/>
              <a:gd name="T15" fmla="*/ 186 h 186"/>
            </a:gdLst>
            <a:ahLst/>
            <a:cxnLst>
              <a:cxn ang="T8">
                <a:pos x="T0" y="T1"/>
              </a:cxn>
              <a:cxn ang="T9">
                <a:pos x="T2" y="T3"/>
              </a:cxn>
              <a:cxn ang="T10">
                <a:pos x="T4" y="T5"/>
              </a:cxn>
              <a:cxn ang="T11">
                <a:pos x="T6" y="T7"/>
              </a:cxn>
            </a:cxnLst>
            <a:rect l="T12" t="T13" r="T14" b="T15"/>
            <a:pathLst>
              <a:path w="1263" h="186">
                <a:moveTo>
                  <a:pt x="1263" y="186"/>
                </a:moveTo>
                <a:lnTo>
                  <a:pt x="0" y="186"/>
                </a:lnTo>
                <a:lnTo>
                  <a:pt x="940" y="0"/>
                </a:lnTo>
                <a:lnTo>
                  <a:pt x="1263" y="186"/>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1" name="Freeform 32"/>
          <p:cNvSpPr>
            <a:spLocks/>
          </p:cNvSpPr>
          <p:nvPr/>
        </p:nvSpPr>
        <p:spPr bwMode="auto">
          <a:xfrm>
            <a:off x="812634" y="5891904"/>
            <a:ext cx="713867" cy="71262"/>
          </a:xfrm>
          <a:custGeom>
            <a:avLst/>
            <a:gdLst>
              <a:gd name="T0" fmla="*/ 2147483647 w 1331"/>
              <a:gd name="T1" fmla="*/ 0 h 12"/>
              <a:gd name="T2" fmla="*/ 2147483647 w 1331"/>
              <a:gd name="T3" fmla="*/ 2147483647 h 12"/>
              <a:gd name="T4" fmla="*/ 2147483647 w 1331"/>
              <a:gd name="T5" fmla="*/ 2147483647 h 12"/>
              <a:gd name="T6" fmla="*/ 2147483647 w 1331"/>
              <a:gd name="T7" fmla="*/ 0 h 12"/>
              <a:gd name="T8" fmla="*/ 2147483647 w 1331"/>
              <a:gd name="T9" fmla="*/ 0 h 12"/>
              <a:gd name="T10" fmla="*/ 2147483647 w 1331"/>
              <a:gd name="T11" fmla="*/ 2147483647 h 12"/>
              <a:gd name="T12" fmla="*/ 2147483647 w 1331"/>
              <a:gd name="T13" fmla="*/ 0 h 12"/>
              <a:gd name="T14" fmla="*/ 0 w 1331"/>
              <a:gd name="T15" fmla="*/ 2147483647 h 12"/>
              <a:gd name="T16" fmla="*/ 2147483647 w 1331"/>
              <a:gd name="T17" fmla="*/ 2147483647 h 12"/>
              <a:gd name="T18" fmla="*/ 2147483647 w 1331"/>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1"/>
              <a:gd name="T31" fmla="*/ 0 h 12"/>
              <a:gd name="T32" fmla="*/ 1331 w 133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1" h="12">
                <a:moveTo>
                  <a:pt x="68" y="0"/>
                </a:moveTo>
                <a:lnTo>
                  <a:pt x="68" y="12"/>
                </a:lnTo>
                <a:lnTo>
                  <a:pt x="1331" y="12"/>
                </a:lnTo>
                <a:lnTo>
                  <a:pt x="1331" y="0"/>
                </a:lnTo>
                <a:lnTo>
                  <a:pt x="68" y="0"/>
                </a:lnTo>
                <a:lnTo>
                  <a:pt x="68" y="12"/>
                </a:lnTo>
                <a:lnTo>
                  <a:pt x="68" y="0"/>
                </a:lnTo>
                <a:lnTo>
                  <a:pt x="0" y="12"/>
                </a:lnTo>
                <a:lnTo>
                  <a:pt x="68" y="12"/>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2" name="Freeform 33"/>
          <p:cNvSpPr>
            <a:spLocks/>
          </p:cNvSpPr>
          <p:nvPr/>
        </p:nvSpPr>
        <p:spPr bwMode="auto">
          <a:xfrm>
            <a:off x="956407" y="5846897"/>
            <a:ext cx="503832" cy="116269"/>
          </a:xfrm>
          <a:custGeom>
            <a:avLst/>
            <a:gdLst>
              <a:gd name="T0" fmla="*/ 2147483647 w 940"/>
              <a:gd name="T1" fmla="*/ 2147483647 h 203"/>
              <a:gd name="T2" fmla="*/ 2147483647 w 940"/>
              <a:gd name="T3" fmla="*/ 0 h 203"/>
              <a:gd name="T4" fmla="*/ 0 w 940"/>
              <a:gd name="T5" fmla="*/ 2147483647 h 203"/>
              <a:gd name="T6" fmla="*/ 0 w 940"/>
              <a:gd name="T7" fmla="*/ 2147483647 h 203"/>
              <a:gd name="T8" fmla="*/ 2147483647 w 940"/>
              <a:gd name="T9" fmla="*/ 2147483647 h 203"/>
              <a:gd name="T10" fmla="*/ 2147483647 w 940"/>
              <a:gd name="T11" fmla="*/ 2147483647 h 203"/>
              <a:gd name="T12" fmla="*/ 2147483647 w 940"/>
              <a:gd name="T13" fmla="*/ 2147483647 h 203"/>
              <a:gd name="T14" fmla="*/ 2147483647 w 940"/>
              <a:gd name="T15" fmla="*/ 0 h 203"/>
              <a:gd name="T16" fmla="*/ 2147483647 w 940"/>
              <a:gd name="T17" fmla="*/ 0 h 203"/>
              <a:gd name="T18" fmla="*/ 2147483647 w 940"/>
              <a:gd name="T19" fmla="*/ 2147483647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203"/>
              <a:gd name="T32" fmla="*/ 940 w 940"/>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203">
                <a:moveTo>
                  <a:pt x="940" y="5"/>
                </a:moveTo>
                <a:lnTo>
                  <a:pt x="933" y="0"/>
                </a:lnTo>
                <a:lnTo>
                  <a:pt x="0" y="191"/>
                </a:lnTo>
                <a:lnTo>
                  <a:pt x="0" y="203"/>
                </a:lnTo>
                <a:lnTo>
                  <a:pt x="940" y="17"/>
                </a:lnTo>
                <a:lnTo>
                  <a:pt x="933" y="17"/>
                </a:lnTo>
                <a:lnTo>
                  <a:pt x="940" y="5"/>
                </a:lnTo>
                <a:lnTo>
                  <a:pt x="940" y="0"/>
                </a:lnTo>
                <a:lnTo>
                  <a:pt x="933" y="0"/>
                </a:lnTo>
                <a:lnTo>
                  <a:pt x="9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3" name="Freeform 34"/>
          <p:cNvSpPr>
            <a:spLocks/>
          </p:cNvSpPr>
          <p:nvPr/>
        </p:nvSpPr>
        <p:spPr bwMode="auto">
          <a:xfrm>
            <a:off x="956408" y="5743131"/>
            <a:ext cx="652607" cy="211284"/>
          </a:xfrm>
          <a:custGeom>
            <a:avLst/>
            <a:gdLst>
              <a:gd name="T0" fmla="*/ 2147483647 w 1218"/>
              <a:gd name="T1" fmla="*/ 2147483647 h 367"/>
              <a:gd name="T2" fmla="*/ 0 w 1218"/>
              <a:gd name="T3" fmla="*/ 2147483647 h 367"/>
              <a:gd name="T4" fmla="*/ 2147483647 w 1218"/>
              <a:gd name="T5" fmla="*/ 0 h 367"/>
              <a:gd name="T6" fmla="*/ 2147483647 w 1218"/>
              <a:gd name="T7" fmla="*/ 2147483647 h 367"/>
              <a:gd name="T8" fmla="*/ 0 60000 65536"/>
              <a:gd name="T9" fmla="*/ 0 60000 65536"/>
              <a:gd name="T10" fmla="*/ 0 60000 65536"/>
              <a:gd name="T11" fmla="*/ 0 60000 65536"/>
              <a:gd name="T12" fmla="*/ 0 w 1218"/>
              <a:gd name="T13" fmla="*/ 0 h 367"/>
              <a:gd name="T14" fmla="*/ 1218 w 1218"/>
              <a:gd name="T15" fmla="*/ 367 h 367"/>
            </a:gdLst>
            <a:ahLst/>
            <a:cxnLst>
              <a:cxn ang="T8">
                <a:pos x="T0" y="T1"/>
              </a:cxn>
              <a:cxn ang="T9">
                <a:pos x="T2" y="T3"/>
              </a:cxn>
              <a:cxn ang="T10">
                <a:pos x="T4" y="T5"/>
              </a:cxn>
              <a:cxn ang="T11">
                <a:pos x="T6" y="T7"/>
              </a:cxn>
            </a:cxnLst>
            <a:rect l="T12" t="T13" r="T14" b="T15"/>
            <a:pathLst>
              <a:path w="1218" h="367">
                <a:moveTo>
                  <a:pt x="1218" y="119"/>
                </a:moveTo>
                <a:lnTo>
                  <a:pt x="0" y="367"/>
                </a:lnTo>
                <a:lnTo>
                  <a:pt x="842" y="0"/>
                </a:lnTo>
                <a:lnTo>
                  <a:pt x="1218" y="119"/>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4" name="Freeform 35"/>
          <p:cNvSpPr>
            <a:spLocks/>
          </p:cNvSpPr>
          <p:nvPr/>
        </p:nvSpPr>
        <p:spPr bwMode="auto">
          <a:xfrm>
            <a:off x="830136" y="5824393"/>
            <a:ext cx="690113" cy="156276"/>
          </a:xfrm>
          <a:custGeom>
            <a:avLst/>
            <a:gdLst>
              <a:gd name="T0" fmla="*/ 2147483647 w 1286"/>
              <a:gd name="T1" fmla="*/ 2147483647 h 271"/>
              <a:gd name="T2" fmla="*/ 2147483647 w 1286"/>
              <a:gd name="T3" fmla="*/ 2147483647 h 271"/>
              <a:gd name="T4" fmla="*/ 2147483647 w 1286"/>
              <a:gd name="T5" fmla="*/ 2147483647 h 271"/>
              <a:gd name="T6" fmla="*/ 2147483647 w 1286"/>
              <a:gd name="T7" fmla="*/ 0 h 271"/>
              <a:gd name="T8" fmla="*/ 2147483647 w 1286"/>
              <a:gd name="T9" fmla="*/ 2147483647 h 271"/>
              <a:gd name="T10" fmla="*/ 2147483647 w 1286"/>
              <a:gd name="T11" fmla="*/ 2147483647 h 271"/>
              <a:gd name="T12" fmla="*/ 2147483647 w 1286"/>
              <a:gd name="T13" fmla="*/ 2147483647 h 271"/>
              <a:gd name="T14" fmla="*/ 0 w 1286"/>
              <a:gd name="T15" fmla="*/ 2147483647 h 271"/>
              <a:gd name="T16" fmla="*/ 2147483647 w 1286"/>
              <a:gd name="T17" fmla="*/ 2147483647 h 271"/>
              <a:gd name="T18" fmla="*/ 2147483647 w 1286"/>
              <a:gd name="T19" fmla="*/ 2147483647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6"/>
              <a:gd name="T31" fmla="*/ 0 h 271"/>
              <a:gd name="T32" fmla="*/ 1286 w 1286"/>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6" h="271">
                <a:moveTo>
                  <a:pt x="53" y="248"/>
                </a:moveTo>
                <a:lnTo>
                  <a:pt x="60" y="260"/>
                </a:lnTo>
                <a:lnTo>
                  <a:pt x="1286" y="17"/>
                </a:lnTo>
                <a:lnTo>
                  <a:pt x="1278" y="0"/>
                </a:lnTo>
                <a:lnTo>
                  <a:pt x="60" y="248"/>
                </a:lnTo>
                <a:lnTo>
                  <a:pt x="60" y="260"/>
                </a:lnTo>
                <a:lnTo>
                  <a:pt x="53" y="248"/>
                </a:lnTo>
                <a:lnTo>
                  <a:pt x="0" y="271"/>
                </a:lnTo>
                <a:lnTo>
                  <a:pt x="60" y="260"/>
                </a:lnTo>
                <a:lnTo>
                  <a:pt x="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5" name="Freeform 36"/>
          <p:cNvSpPr>
            <a:spLocks/>
          </p:cNvSpPr>
          <p:nvPr/>
        </p:nvSpPr>
        <p:spPr bwMode="auto">
          <a:xfrm>
            <a:off x="941405" y="5745631"/>
            <a:ext cx="455075" cy="217536"/>
          </a:xfrm>
          <a:custGeom>
            <a:avLst/>
            <a:gdLst>
              <a:gd name="T0" fmla="*/ 2147483647 w 849"/>
              <a:gd name="T1" fmla="*/ 0 h 378"/>
              <a:gd name="T2" fmla="*/ 2147483647 w 849"/>
              <a:gd name="T3" fmla="*/ 0 h 378"/>
              <a:gd name="T4" fmla="*/ 0 w 849"/>
              <a:gd name="T5" fmla="*/ 2147483647 h 378"/>
              <a:gd name="T6" fmla="*/ 2147483647 w 849"/>
              <a:gd name="T7" fmla="*/ 2147483647 h 378"/>
              <a:gd name="T8" fmla="*/ 2147483647 w 849"/>
              <a:gd name="T9" fmla="*/ 2147483647 h 378"/>
              <a:gd name="T10" fmla="*/ 2147483647 w 849"/>
              <a:gd name="T11" fmla="*/ 2147483647 h 378"/>
              <a:gd name="T12" fmla="*/ 2147483647 w 849"/>
              <a:gd name="T13" fmla="*/ 0 h 378"/>
              <a:gd name="T14" fmla="*/ 2147483647 w 849"/>
              <a:gd name="T15" fmla="*/ 0 h 378"/>
              <a:gd name="T16" fmla="*/ 2147483647 w 849"/>
              <a:gd name="T17" fmla="*/ 0 h 378"/>
              <a:gd name="T18" fmla="*/ 2147483647 w 849"/>
              <a:gd name="T19" fmla="*/ 0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9"/>
              <a:gd name="T31" fmla="*/ 0 h 378"/>
              <a:gd name="T32" fmla="*/ 849 w 849"/>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9" h="378">
                <a:moveTo>
                  <a:pt x="849" y="0"/>
                </a:moveTo>
                <a:lnTo>
                  <a:pt x="842" y="0"/>
                </a:lnTo>
                <a:lnTo>
                  <a:pt x="0" y="366"/>
                </a:lnTo>
                <a:lnTo>
                  <a:pt x="7" y="378"/>
                </a:lnTo>
                <a:lnTo>
                  <a:pt x="849" y="11"/>
                </a:lnTo>
                <a:lnTo>
                  <a:pt x="842" y="17"/>
                </a:lnTo>
                <a:lnTo>
                  <a:pt x="849" y="0"/>
                </a:lnTo>
                <a:lnTo>
                  <a:pt x="842" y="0"/>
                </a:lnTo>
                <a:lnTo>
                  <a:pt x="8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6" name="Freeform 37"/>
          <p:cNvSpPr>
            <a:spLocks/>
          </p:cNvSpPr>
          <p:nvPr/>
        </p:nvSpPr>
        <p:spPr bwMode="auto">
          <a:xfrm>
            <a:off x="956407" y="5658117"/>
            <a:ext cx="588846" cy="296298"/>
          </a:xfrm>
          <a:custGeom>
            <a:avLst/>
            <a:gdLst>
              <a:gd name="T0" fmla="*/ 2147483647 w 1098"/>
              <a:gd name="T1" fmla="*/ 2147483647 h 513"/>
              <a:gd name="T2" fmla="*/ 0 w 1098"/>
              <a:gd name="T3" fmla="*/ 2147483647 h 513"/>
              <a:gd name="T4" fmla="*/ 2147483647 w 1098"/>
              <a:gd name="T5" fmla="*/ 0 h 513"/>
              <a:gd name="T6" fmla="*/ 2147483647 w 1098"/>
              <a:gd name="T7" fmla="*/ 2147483647 h 513"/>
              <a:gd name="T8" fmla="*/ 0 60000 65536"/>
              <a:gd name="T9" fmla="*/ 0 60000 65536"/>
              <a:gd name="T10" fmla="*/ 0 60000 65536"/>
              <a:gd name="T11" fmla="*/ 0 60000 65536"/>
              <a:gd name="T12" fmla="*/ 0 w 1098"/>
              <a:gd name="T13" fmla="*/ 0 h 513"/>
              <a:gd name="T14" fmla="*/ 1098 w 1098"/>
              <a:gd name="T15" fmla="*/ 513 h 513"/>
            </a:gdLst>
            <a:ahLst/>
            <a:cxnLst>
              <a:cxn ang="T8">
                <a:pos x="T0" y="T1"/>
              </a:cxn>
              <a:cxn ang="T9">
                <a:pos x="T2" y="T3"/>
              </a:cxn>
              <a:cxn ang="T10">
                <a:pos x="T4" y="T5"/>
              </a:cxn>
              <a:cxn ang="T11">
                <a:pos x="T6" y="T7"/>
              </a:cxn>
            </a:cxnLst>
            <a:rect l="T12" t="T13" r="T14" b="T15"/>
            <a:pathLst>
              <a:path w="1098" h="513">
                <a:moveTo>
                  <a:pt x="1098" y="39"/>
                </a:moveTo>
                <a:lnTo>
                  <a:pt x="0" y="513"/>
                </a:lnTo>
                <a:lnTo>
                  <a:pt x="684" y="0"/>
                </a:lnTo>
                <a:lnTo>
                  <a:pt x="1098" y="39"/>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7" name="Freeform 38"/>
          <p:cNvSpPr>
            <a:spLocks/>
          </p:cNvSpPr>
          <p:nvPr/>
        </p:nvSpPr>
        <p:spPr bwMode="auto">
          <a:xfrm>
            <a:off x="846389" y="5704374"/>
            <a:ext cx="616351" cy="292548"/>
          </a:xfrm>
          <a:custGeom>
            <a:avLst/>
            <a:gdLst>
              <a:gd name="T0" fmla="*/ 2147483647 w 1150"/>
              <a:gd name="T1" fmla="*/ 2147483647 h 507"/>
              <a:gd name="T2" fmla="*/ 2147483647 w 1150"/>
              <a:gd name="T3" fmla="*/ 2147483647 h 507"/>
              <a:gd name="T4" fmla="*/ 2147483647 w 1150"/>
              <a:gd name="T5" fmla="*/ 2147483647 h 507"/>
              <a:gd name="T6" fmla="*/ 2147483647 w 1150"/>
              <a:gd name="T7" fmla="*/ 0 h 507"/>
              <a:gd name="T8" fmla="*/ 2147483647 w 1150"/>
              <a:gd name="T9" fmla="*/ 2147483647 h 507"/>
              <a:gd name="T10" fmla="*/ 2147483647 w 1150"/>
              <a:gd name="T11" fmla="*/ 2147483647 h 507"/>
              <a:gd name="T12" fmla="*/ 2147483647 w 1150"/>
              <a:gd name="T13" fmla="*/ 2147483647 h 507"/>
              <a:gd name="T14" fmla="*/ 0 w 1150"/>
              <a:gd name="T15" fmla="*/ 2147483647 h 507"/>
              <a:gd name="T16" fmla="*/ 2147483647 w 1150"/>
              <a:gd name="T17" fmla="*/ 2147483647 h 507"/>
              <a:gd name="T18" fmla="*/ 2147483647 w 1150"/>
              <a:gd name="T19" fmla="*/ 2147483647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507"/>
              <a:gd name="T32" fmla="*/ 1150 w 1150"/>
              <a:gd name="T33" fmla="*/ 507 h 5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507">
                <a:moveTo>
                  <a:pt x="45" y="473"/>
                </a:moveTo>
                <a:lnTo>
                  <a:pt x="52" y="485"/>
                </a:lnTo>
                <a:lnTo>
                  <a:pt x="1150" y="11"/>
                </a:lnTo>
                <a:lnTo>
                  <a:pt x="1143" y="0"/>
                </a:lnTo>
                <a:lnTo>
                  <a:pt x="45" y="473"/>
                </a:lnTo>
                <a:lnTo>
                  <a:pt x="60" y="485"/>
                </a:lnTo>
                <a:lnTo>
                  <a:pt x="45" y="473"/>
                </a:lnTo>
                <a:lnTo>
                  <a:pt x="0" y="507"/>
                </a:lnTo>
                <a:lnTo>
                  <a:pt x="52" y="485"/>
                </a:lnTo>
                <a:lnTo>
                  <a:pt x="45" y="4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8" name="Freeform 39"/>
          <p:cNvSpPr>
            <a:spLocks/>
          </p:cNvSpPr>
          <p:nvPr/>
        </p:nvSpPr>
        <p:spPr bwMode="auto">
          <a:xfrm>
            <a:off x="941405" y="5656865"/>
            <a:ext cx="375062" cy="306301"/>
          </a:xfrm>
          <a:custGeom>
            <a:avLst/>
            <a:gdLst>
              <a:gd name="T0" fmla="*/ 2147483647 w 699"/>
              <a:gd name="T1" fmla="*/ 0 h 531"/>
              <a:gd name="T2" fmla="*/ 2147483647 w 699"/>
              <a:gd name="T3" fmla="*/ 2147483647 h 531"/>
              <a:gd name="T4" fmla="*/ 0 w 699"/>
              <a:gd name="T5" fmla="*/ 2147483647 h 531"/>
              <a:gd name="T6" fmla="*/ 2147483647 w 699"/>
              <a:gd name="T7" fmla="*/ 2147483647 h 531"/>
              <a:gd name="T8" fmla="*/ 2147483647 w 699"/>
              <a:gd name="T9" fmla="*/ 2147483647 h 531"/>
              <a:gd name="T10" fmla="*/ 2147483647 w 699"/>
              <a:gd name="T11" fmla="*/ 2147483647 h 531"/>
              <a:gd name="T12" fmla="*/ 2147483647 w 699"/>
              <a:gd name="T13" fmla="*/ 0 h 531"/>
              <a:gd name="T14" fmla="*/ 2147483647 w 699"/>
              <a:gd name="T15" fmla="*/ 0 h 531"/>
              <a:gd name="T16" fmla="*/ 2147483647 w 699"/>
              <a:gd name="T17" fmla="*/ 2147483647 h 531"/>
              <a:gd name="T18" fmla="*/ 2147483647 w 699"/>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9"/>
              <a:gd name="T31" fmla="*/ 0 h 531"/>
              <a:gd name="T32" fmla="*/ 699 w 699"/>
              <a:gd name="T33" fmla="*/ 531 h 5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9" h="531">
                <a:moveTo>
                  <a:pt x="691" y="0"/>
                </a:moveTo>
                <a:lnTo>
                  <a:pt x="684" y="6"/>
                </a:lnTo>
                <a:lnTo>
                  <a:pt x="0" y="519"/>
                </a:lnTo>
                <a:lnTo>
                  <a:pt x="15" y="531"/>
                </a:lnTo>
                <a:lnTo>
                  <a:pt x="699" y="17"/>
                </a:lnTo>
                <a:lnTo>
                  <a:pt x="691" y="17"/>
                </a:lnTo>
                <a:lnTo>
                  <a:pt x="691" y="0"/>
                </a:lnTo>
                <a:lnTo>
                  <a:pt x="684" y="6"/>
                </a:lnTo>
                <a:lnTo>
                  <a:pt x="6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29" name="Freeform 40"/>
          <p:cNvSpPr>
            <a:spLocks/>
          </p:cNvSpPr>
          <p:nvPr/>
        </p:nvSpPr>
        <p:spPr bwMode="auto">
          <a:xfrm>
            <a:off x="956407" y="5568102"/>
            <a:ext cx="481329" cy="386313"/>
          </a:xfrm>
          <a:custGeom>
            <a:avLst/>
            <a:gdLst>
              <a:gd name="T0" fmla="*/ 2147483647 w 895"/>
              <a:gd name="T1" fmla="*/ 0 h 671"/>
              <a:gd name="T2" fmla="*/ 0 w 895"/>
              <a:gd name="T3" fmla="*/ 2147483647 h 671"/>
              <a:gd name="T4" fmla="*/ 2147483647 w 895"/>
              <a:gd name="T5" fmla="*/ 2147483647 h 671"/>
              <a:gd name="T6" fmla="*/ 2147483647 w 895"/>
              <a:gd name="T7" fmla="*/ 0 h 671"/>
              <a:gd name="T8" fmla="*/ 0 60000 65536"/>
              <a:gd name="T9" fmla="*/ 0 60000 65536"/>
              <a:gd name="T10" fmla="*/ 0 60000 65536"/>
              <a:gd name="T11" fmla="*/ 0 60000 65536"/>
              <a:gd name="T12" fmla="*/ 0 w 895"/>
              <a:gd name="T13" fmla="*/ 0 h 671"/>
              <a:gd name="T14" fmla="*/ 895 w 895"/>
              <a:gd name="T15" fmla="*/ 671 h 671"/>
            </a:gdLst>
            <a:ahLst/>
            <a:cxnLst>
              <a:cxn ang="T8">
                <a:pos x="T0" y="T1"/>
              </a:cxn>
              <a:cxn ang="T9">
                <a:pos x="T2" y="T3"/>
              </a:cxn>
              <a:cxn ang="T10">
                <a:pos x="T4" y="T5"/>
              </a:cxn>
              <a:cxn ang="T11">
                <a:pos x="T6" y="T7"/>
              </a:cxn>
            </a:cxnLst>
            <a:rect l="T12" t="T13" r="T14" b="T15"/>
            <a:pathLst>
              <a:path w="895" h="671">
                <a:moveTo>
                  <a:pt x="895" y="0"/>
                </a:moveTo>
                <a:lnTo>
                  <a:pt x="0" y="671"/>
                </a:lnTo>
                <a:lnTo>
                  <a:pt x="481" y="39"/>
                </a:lnTo>
                <a:lnTo>
                  <a:pt x="895" y="0"/>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0" name="Freeform 41"/>
          <p:cNvSpPr>
            <a:spLocks/>
          </p:cNvSpPr>
          <p:nvPr/>
        </p:nvSpPr>
        <p:spPr bwMode="auto">
          <a:xfrm>
            <a:off x="878895" y="5596856"/>
            <a:ext cx="503832" cy="408817"/>
          </a:xfrm>
          <a:custGeom>
            <a:avLst/>
            <a:gdLst>
              <a:gd name="T0" fmla="*/ 2147483647 w 940"/>
              <a:gd name="T1" fmla="*/ 2147483647 h 711"/>
              <a:gd name="T2" fmla="*/ 2147483647 w 940"/>
              <a:gd name="T3" fmla="*/ 2147483647 h 711"/>
              <a:gd name="T4" fmla="*/ 2147483647 w 940"/>
              <a:gd name="T5" fmla="*/ 2147483647 h 711"/>
              <a:gd name="T6" fmla="*/ 2147483647 w 940"/>
              <a:gd name="T7" fmla="*/ 0 h 711"/>
              <a:gd name="T8" fmla="*/ 2147483647 w 940"/>
              <a:gd name="T9" fmla="*/ 2147483647 h 711"/>
              <a:gd name="T10" fmla="*/ 2147483647 w 940"/>
              <a:gd name="T11" fmla="*/ 2147483647 h 711"/>
              <a:gd name="T12" fmla="*/ 2147483647 w 940"/>
              <a:gd name="T13" fmla="*/ 2147483647 h 711"/>
              <a:gd name="T14" fmla="*/ 0 w 940"/>
              <a:gd name="T15" fmla="*/ 2147483647 h 711"/>
              <a:gd name="T16" fmla="*/ 2147483647 w 940"/>
              <a:gd name="T17" fmla="*/ 2147483647 h 711"/>
              <a:gd name="T18" fmla="*/ 2147483647 w 940"/>
              <a:gd name="T19" fmla="*/ 2147483647 h 7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711"/>
              <a:gd name="T32" fmla="*/ 940 w 940"/>
              <a:gd name="T33" fmla="*/ 711 h 7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711">
                <a:moveTo>
                  <a:pt x="30" y="671"/>
                </a:moveTo>
                <a:lnTo>
                  <a:pt x="45" y="683"/>
                </a:lnTo>
                <a:lnTo>
                  <a:pt x="940" y="11"/>
                </a:lnTo>
                <a:lnTo>
                  <a:pt x="924" y="0"/>
                </a:lnTo>
                <a:lnTo>
                  <a:pt x="30" y="671"/>
                </a:lnTo>
                <a:lnTo>
                  <a:pt x="45" y="683"/>
                </a:lnTo>
                <a:lnTo>
                  <a:pt x="30" y="671"/>
                </a:lnTo>
                <a:lnTo>
                  <a:pt x="0" y="711"/>
                </a:lnTo>
                <a:lnTo>
                  <a:pt x="45" y="683"/>
                </a:lnTo>
                <a:lnTo>
                  <a:pt x="30" y="6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1" name="Freeform 42"/>
          <p:cNvSpPr>
            <a:spLocks/>
          </p:cNvSpPr>
          <p:nvPr/>
        </p:nvSpPr>
        <p:spPr bwMode="auto">
          <a:xfrm>
            <a:off x="941405" y="5593105"/>
            <a:ext cx="268794" cy="370061"/>
          </a:xfrm>
          <a:custGeom>
            <a:avLst/>
            <a:gdLst>
              <a:gd name="T0" fmla="*/ 2147483647 w 503"/>
              <a:gd name="T1" fmla="*/ 0 h 643"/>
              <a:gd name="T2" fmla="*/ 2147483647 w 503"/>
              <a:gd name="T3" fmla="*/ 2147483647 h 643"/>
              <a:gd name="T4" fmla="*/ 0 w 503"/>
              <a:gd name="T5" fmla="*/ 2147483647 h 643"/>
              <a:gd name="T6" fmla="*/ 2147483647 w 503"/>
              <a:gd name="T7" fmla="*/ 2147483647 h 643"/>
              <a:gd name="T8" fmla="*/ 2147483647 w 503"/>
              <a:gd name="T9" fmla="*/ 2147483647 h 643"/>
              <a:gd name="T10" fmla="*/ 2147483647 w 503"/>
              <a:gd name="T11" fmla="*/ 2147483647 h 643"/>
              <a:gd name="T12" fmla="*/ 2147483647 w 503"/>
              <a:gd name="T13" fmla="*/ 0 h 643"/>
              <a:gd name="T14" fmla="*/ 2147483647 w 503"/>
              <a:gd name="T15" fmla="*/ 0 h 643"/>
              <a:gd name="T16" fmla="*/ 2147483647 w 503"/>
              <a:gd name="T17" fmla="*/ 2147483647 h 643"/>
              <a:gd name="T18" fmla="*/ 2147483647 w 503"/>
              <a:gd name="T19" fmla="*/ 0 h 6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3"/>
              <a:gd name="T31" fmla="*/ 0 h 643"/>
              <a:gd name="T32" fmla="*/ 503 w 503"/>
              <a:gd name="T33" fmla="*/ 643 h 6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3" h="643">
                <a:moveTo>
                  <a:pt x="488" y="0"/>
                </a:moveTo>
                <a:lnTo>
                  <a:pt x="481" y="5"/>
                </a:lnTo>
                <a:lnTo>
                  <a:pt x="0" y="631"/>
                </a:lnTo>
                <a:lnTo>
                  <a:pt x="15" y="643"/>
                </a:lnTo>
                <a:lnTo>
                  <a:pt x="503" y="11"/>
                </a:lnTo>
                <a:lnTo>
                  <a:pt x="496" y="11"/>
                </a:lnTo>
                <a:lnTo>
                  <a:pt x="488" y="0"/>
                </a:lnTo>
                <a:lnTo>
                  <a:pt x="481" y="5"/>
                </a:lnTo>
                <a:lnTo>
                  <a:pt x="4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2" name="Freeform 43"/>
          <p:cNvSpPr>
            <a:spLocks/>
          </p:cNvSpPr>
          <p:nvPr/>
        </p:nvSpPr>
        <p:spPr bwMode="auto">
          <a:xfrm>
            <a:off x="956407" y="5480587"/>
            <a:ext cx="338805" cy="473827"/>
          </a:xfrm>
          <a:custGeom>
            <a:avLst/>
            <a:gdLst>
              <a:gd name="T0" fmla="*/ 2147483647 w 632"/>
              <a:gd name="T1" fmla="*/ 0 h 823"/>
              <a:gd name="T2" fmla="*/ 0 w 632"/>
              <a:gd name="T3" fmla="*/ 2147483647 h 823"/>
              <a:gd name="T4" fmla="*/ 2147483647 w 632"/>
              <a:gd name="T5" fmla="*/ 2147483647 h 823"/>
              <a:gd name="T6" fmla="*/ 2147483647 w 632"/>
              <a:gd name="T7" fmla="*/ 0 h 823"/>
              <a:gd name="T8" fmla="*/ 0 60000 65536"/>
              <a:gd name="T9" fmla="*/ 0 60000 65536"/>
              <a:gd name="T10" fmla="*/ 0 60000 65536"/>
              <a:gd name="T11" fmla="*/ 0 60000 65536"/>
              <a:gd name="T12" fmla="*/ 0 w 632"/>
              <a:gd name="T13" fmla="*/ 0 h 823"/>
              <a:gd name="T14" fmla="*/ 632 w 632"/>
              <a:gd name="T15" fmla="*/ 823 h 823"/>
            </a:gdLst>
            <a:ahLst/>
            <a:cxnLst>
              <a:cxn ang="T8">
                <a:pos x="T0" y="T1"/>
              </a:cxn>
              <a:cxn ang="T9">
                <a:pos x="T2" y="T3"/>
              </a:cxn>
              <a:cxn ang="T10">
                <a:pos x="T4" y="T5"/>
              </a:cxn>
              <a:cxn ang="T11">
                <a:pos x="T6" y="T7"/>
              </a:cxn>
            </a:cxnLst>
            <a:rect l="T12" t="T13" r="T14" b="T15"/>
            <a:pathLst>
              <a:path w="632" h="823">
                <a:moveTo>
                  <a:pt x="632" y="0"/>
                </a:moveTo>
                <a:lnTo>
                  <a:pt x="0" y="823"/>
                </a:lnTo>
                <a:lnTo>
                  <a:pt x="248" y="118"/>
                </a:lnTo>
                <a:lnTo>
                  <a:pt x="632" y="0"/>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3" name="Freeform 44"/>
          <p:cNvSpPr>
            <a:spLocks/>
          </p:cNvSpPr>
          <p:nvPr/>
        </p:nvSpPr>
        <p:spPr bwMode="auto">
          <a:xfrm>
            <a:off x="910150" y="5523094"/>
            <a:ext cx="353808" cy="498831"/>
          </a:xfrm>
          <a:custGeom>
            <a:avLst/>
            <a:gdLst>
              <a:gd name="T0" fmla="*/ 2147483647 w 661"/>
              <a:gd name="T1" fmla="*/ 2147483647 h 868"/>
              <a:gd name="T2" fmla="*/ 2147483647 w 661"/>
              <a:gd name="T3" fmla="*/ 2147483647 h 868"/>
              <a:gd name="T4" fmla="*/ 2147483647 w 661"/>
              <a:gd name="T5" fmla="*/ 2147483647 h 868"/>
              <a:gd name="T6" fmla="*/ 2147483647 w 661"/>
              <a:gd name="T7" fmla="*/ 0 h 868"/>
              <a:gd name="T8" fmla="*/ 2147483647 w 661"/>
              <a:gd name="T9" fmla="*/ 2147483647 h 868"/>
              <a:gd name="T10" fmla="*/ 2147483647 w 661"/>
              <a:gd name="T11" fmla="*/ 2147483647 h 868"/>
              <a:gd name="T12" fmla="*/ 2147483647 w 661"/>
              <a:gd name="T13" fmla="*/ 2147483647 h 868"/>
              <a:gd name="T14" fmla="*/ 0 w 661"/>
              <a:gd name="T15" fmla="*/ 2147483647 h 868"/>
              <a:gd name="T16" fmla="*/ 2147483647 w 661"/>
              <a:gd name="T17" fmla="*/ 2147483647 h 868"/>
              <a:gd name="T18" fmla="*/ 2147483647 w 661"/>
              <a:gd name="T19" fmla="*/ 2147483647 h 8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868"/>
              <a:gd name="T32" fmla="*/ 661 w 661"/>
              <a:gd name="T33" fmla="*/ 868 h 8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868">
                <a:moveTo>
                  <a:pt x="15" y="823"/>
                </a:moveTo>
                <a:lnTo>
                  <a:pt x="30" y="829"/>
                </a:lnTo>
                <a:lnTo>
                  <a:pt x="661" y="5"/>
                </a:lnTo>
                <a:lnTo>
                  <a:pt x="646" y="0"/>
                </a:lnTo>
                <a:lnTo>
                  <a:pt x="15" y="817"/>
                </a:lnTo>
                <a:lnTo>
                  <a:pt x="30" y="823"/>
                </a:lnTo>
                <a:lnTo>
                  <a:pt x="15" y="823"/>
                </a:lnTo>
                <a:lnTo>
                  <a:pt x="0" y="868"/>
                </a:lnTo>
                <a:lnTo>
                  <a:pt x="30" y="829"/>
                </a:lnTo>
                <a:lnTo>
                  <a:pt x="15" y="8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4" name="Freeform 45"/>
          <p:cNvSpPr>
            <a:spLocks/>
          </p:cNvSpPr>
          <p:nvPr/>
        </p:nvSpPr>
        <p:spPr bwMode="auto">
          <a:xfrm>
            <a:off x="941405" y="5545597"/>
            <a:ext cx="145024" cy="408817"/>
          </a:xfrm>
          <a:custGeom>
            <a:avLst/>
            <a:gdLst>
              <a:gd name="T0" fmla="*/ 2147483647 w 270"/>
              <a:gd name="T1" fmla="*/ 0 h 711"/>
              <a:gd name="T2" fmla="*/ 2147483647 w 270"/>
              <a:gd name="T3" fmla="*/ 2147483647 h 711"/>
              <a:gd name="T4" fmla="*/ 0 w 270"/>
              <a:gd name="T5" fmla="*/ 2147483647 h 711"/>
              <a:gd name="T6" fmla="*/ 2147483647 w 270"/>
              <a:gd name="T7" fmla="*/ 2147483647 h 711"/>
              <a:gd name="T8" fmla="*/ 2147483647 w 270"/>
              <a:gd name="T9" fmla="*/ 2147483647 h 711"/>
              <a:gd name="T10" fmla="*/ 2147483647 w 270"/>
              <a:gd name="T11" fmla="*/ 2147483647 h 711"/>
              <a:gd name="T12" fmla="*/ 2147483647 w 270"/>
              <a:gd name="T13" fmla="*/ 0 h 711"/>
              <a:gd name="T14" fmla="*/ 2147483647 w 270"/>
              <a:gd name="T15" fmla="*/ 0 h 711"/>
              <a:gd name="T16" fmla="*/ 2147483647 w 270"/>
              <a:gd name="T17" fmla="*/ 2147483647 h 711"/>
              <a:gd name="T18" fmla="*/ 2147483647 w 270"/>
              <a:gd name="T19" fmla="*/ 0 h 7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0"/>
              <a:gd name="T31" fmla="*/ 0 h 711"/>
              <a:gd name="T32" fmla="*/ 270 w 270"/>
              <a:gd name="T33" fmla="*/ 711 h 7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0" h="711">
                <a:moveTo>
                  <a:pt x="255" y="0"/>
                </a:moveTo>
                <a:lnTo>
                  <a:pt x="248" y="6"/>
                </a:lnTo>
                <a:lnTo>
                  <a:pt x="0" y="711"/>
                </a:lnTo>
                <a:lnTo>
                  <a:pt x="15" y="711"/>
                </a:lnTo>
                <a:lnTo>
                  <a:pt x="270" y="6"/>
                </a:lnTo>
                <a:lnTo>
                  <a:pt x="263" y="12"/>
                </a:lnTo>
                <a:lnTo>
                  <a:pt x="255" y="0"/>
                </a:lnTo>
                <a:lnTo>
                  <a:pt x="248" y="0"/>
                </a:lnTo>
                <a:lnTo>
                  <a:pt x="248" y="6"/>
                </a:lnTo>
                <a:lnTo>
                  <a:pt x="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5" name="Freeform 46"/>
          <p:cNvSpPr>
            <a:spLocks/>
          </p:cNvSpPr>
          <p:nvPr/>
        </p:nvSpPr>
        <p:spPr bwMode="auto">
          <a:xfrm>
            <a:off x="956407" y="5424327"/>
            <a:ext cx="173778" cy="530087"/>
          </a:xfrm>
          <a:custGeom>
            <a:avLst/>
            <a:gdLst>
              <a:gd name="T0" fmla="*/ 2147483647 w 324"/>
              <a:gd name="T1" fmla="*/ 0 h 919"/>
              <a:gd name="T2" fmla="*/ 0 w 324"/>
              <a:gd name="T3" fmla="*/ 2147483647 h 919"/>
              <a:gd name="T4" fmla="*/ 0 w 324"/>
              <a:gd name="T5" fmla="*/ 2147483647 h 919"/>
              <a:gd name="T6" fmla="*/ 2147483647 w 324"/>
              <a:gd name="T7" fmla="*/ 0 h 919"/>
              <a:gd name="T8" fmla="*/ 0 60000 65536"/>
              <a:gd name="T9" fmla="*/ 0 60000 65536"/>
              <a:gd name="T10" fmla="*/ 0 60000 65536"/>
              <a:gd name="T11" fmla="*/ 0 60000 65536"/>
              <a:gd name="T12" fmla="*/ 0 w 324"/>
              <a:gd name="T13" fmla="*/ 0 h 919"/>
              <a:gd name="T14" fmla="*/ 324 w 324"/>
              <a:gd name="T15" fmla="*/ 919 h 919"/>
            </a:gdLst>
            <a:ahLst/>
            <a:cxnLst>
              <a:cxn ang="T8">
                <a:pos x="T0" y="T1"/>
              </a:cxn>
              <a:cxn ang="T9">
                <a:pos x="T2" y="T3"/>
              </a:cxn>
              <a:cxn ang="T10">
                <a:pos x="T4" y="T5"/>
              </a:cxn>
              <a:cxn ang="T11">
                <a:pos x="T6" y="T7"/>
              </a:cxn>
            </a:cxnLst>
            <a:rect l="T12" t="T13" r="T14" b="T15"/>
            <a:pathLst>
              <a:path w="324" h="919">
                <a:moveTo>
                  <a:pt x="324" y="0"/>
                </a:moveTo>
                <a:lnTo>
                  <a:pt x="0" y="919"/>
                </a:lnTo>
                <a:lnTo>
                  <a:pt x="0" y="191"/>
                </a:lnTo>
                <a:lnTo>
                  <a:pt x="324" y="0"/>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6" name="Freeform 47"/>
          <p:cNvSpPr>
            <a:spLocks/>
          </p:cNvSpPr>
          <p:nvPr/>
        </p:nvSpPr>
        <p:spPr bwMode="auto">
          <a:xfrm>
            <a:off x="941405" y="5473086"/>
            <a:ext cx="186280" cy="558841"/>
          </a:xfrm>
          <a:custGeom>
            <a:avLst/>
            <a:gdLst>
              <a:gd name="T0" fmla="*/ 0 w 346"/>
              <a:gd name="T1" fmla="*/ 2147483647 h 970"/>
              <a:gd name="T2" fmla="*/ 2147483647 w 346"/>
              <a:gd name="T3" fmla="*/ 2147483647 h 970"/>
              <a:gd name="T4" fmla="*/ 2147483647 w 346"/>
              <a:gd name="T5" fmla="*/ 2147483647 h 970"/>
              <a:gd name="T6" fmla="*/ 2147483647 w 346"/>
              <a:gd name="T7" fmla="*/ 0 h 970"/>
              <a:gd name="T8" fmla="*/ 0 w 346"/>
              <a:gd name="T9" fmla="*/ 2147483647 h 970"/>
              <a:gd name="T10" fmla="*/ 2147483647 w 346"/>
              <a:gd name="T11" fmla="*/ 2147483647 h 970"/>
              <a:gd name="T12" fmla="*/ 0 w 346"/>
              <a:gd name="T13" fmla="*/ 2147483647 h 970"/>
              <a:gd name="T14" fmla="*/ 0 w 346"/>
              <a:gd name="T15" fmla="*/ 2147483647 h 970"/>
              <a:gd name="T16" fmla="*/ 2147483647 w 346"/>
              <a:gd name="T17" fmla="*/ 2147483647 h 970"/>
              <a:gd name="T18" fmla="*/ 0 w 346"/>
              <a:gd name="T19" fmla="*/ 2147483647 h 9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970"/>
              <a:gd name="T32" fmla="*/ 346 w 346"/>
              <a:gd name="T33" fmla="*/ 970 h 9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970">
                <a:moveTo>
                  <a:pt x="0" y="919"/>
                </a:moveTo>
                <a:lnTo>
                  <a:pt x="15" y="919"/>
                </a:lnTo>
                <a:lnTo>
                  <a:pt x="346" y="5"/>
                </a:lnTo>
                <a:lnTo>
                  <a:pt x="323" y="0"/>
                </a:lnTo>
                <a:lnTo>
                  <a:pt x="0" y="919"/>
                </a:lnTo>
                <a:lnTo>
                  <a:pt x="15" y="919"/>
                </a:lnTo>
                <a:lnTo>
                  <a:pt x="0" y="919"/>
                </a:lnTo>
                <a:lnTo>
                  <a:pt x="0" y="970"/>
                </a:lnTo>
                <a:lnTo>
                  <a:pt x="15" y="919"/>
                </a:lnTo>
                <a:lnTo>
                  <a:pt x="0" y="9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7" name="Freeform 48"/>
          <p:cNvSpPr>
            <a:spLocks/>
          </p:cNvSpPr>
          <p:nvPr/>
        </p:nvSpPr>
        <p:spPr bwMode="auto">
          <a:xfrm>
            <a:off x="941405" y="5531846"/>
            <a:ext cx="100016" cy="422569"/>
          </a:xfrm>
          <a:custGeom>
            <a:avLst/>
            <a:gdLst>
              <a:gd name="T0" fmla="*/ 0 w 15"/>
              <a:gd name="T1" fmla="*/ 0 h 733"/>
              <a:gd name="T2" fmla="*/ 0 w 15"/>
              <a:gd name="T3" fmla="*/ 2147483647 h 733"/>
              <a:gd name="T4" fmla="*/ 0 w 15"/>
              <a:gd name="T5" fmla="*/ 2147483647 h 733"/>
              <a:gd name="T6" fmla="*/ 2147483647 w 15"/>
              <a:gd name="T7" fmla="*/ 2147483647 h 733"/>
              <a:gd name="T8" fmla="*/ 2147483647 w 15"/>
              <a:gd name="T9" fmla="*/ 2147483647 h 733"/>
              <a:gd name="T10" fmla="*/ 2147483647 w 15"/>
              <a:gd name="T11" fmla="*/ 2147483647 h 733"/>
              <a:gd name="T12" fmla="*/ 0 w 15"/>
              <a:gd name="T13" fmla="*/ 0 h 733"/>
              <a:gd name="T14" fmla="*/ 0 w 15"/>
              <a:gd name="T15" fmla="*/ 0 h 733"/>
              <a:gd name="T16" fmla="*/ 0 w 15"/>
              <a:gd name="T17" fmla="*/ 2147483647 h 733"/>
              <a:gd name="T18" fmla="*/ 0 w 15"/>
              <a:gd name="T19" fmla="*/ 0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33"/>
              <a:gd name="T32" fmla="*/ 15 w 15"/>
              <a:gd name="T33" fmla="*/ 733 h 7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33">
                <a:moveTo>
                  <a:pt x="0" y="0"/>
                </a:moveTo>
                <a:lnTo>
                  <a:pt x="0" y="5"/>
                </a:lnTo>
                <a:lnTo>
                  <a:pt x="0" y="733"/>
                </a:lnTo>
                <a:lnTo>
                  <a:pt x="15" y="733"/>
                </a:lnTo>
                <a:lnTo>
                  <a:pt x="15" y="5"/>
                </a:lnTo>
                <a:lnTo>
                  <a:pt x="15" y="11"/>
                </a:lnTo>
                <a:lnTo>
                  <a:pt x="0" y="0"/>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8" name="Freeform 49"/>
          <p:cNvSpPr>
            <a:spLocks/>
          </p:cNvSpPr>
          <p:nvPr/>
        </p:nvSpPr>
        <p:spPr bwMode="auto">
          <a:xfrm>
            <a:off x="415068" y="5409325"/>
            <a:ext cx="137523" cy="545089"/>
          </a:xfrm>
          <a:custGeom>
            <a:avLst/>
            <a:gdLst>
              <a:gd name="T0" fmla="*/ 2147483647 w 256"/>
              <a:gd name="T1" fmla="*/ 0 h 947"/>
              <a:gd name="T2" fmla="*/ 2147483647 w 256"/>
              <a:gd name="T3" fmla="*/ 2147483647 h 947"/>
              <a:gd name="T4" fmla="*/ 0 w 256"/>
              <a:gd name="T5" fmla="*/ 2147483647 h 947"/>
              <a:gd name="T6" fmla="*/ 2147483647 w 256"/>
              <a:gd name="T7" fmla="*/ 0 h 947"/>
              <a:gd name="T8" fmla="*/ 0 60000 65536"/>
              <a:gd name="T9" fmla="*/ 0 60000 65536"/>
              <a:gd name="T10" fmla="*/ 0 60000 65536"/>
              <a:gd name="T11" fmla="*/ 0 60000 65536"/>
              <a:gd name="T12" fmla="*/ 0 w 256"/>
              <a:gd name="T13" fmla="*/ 0 h 947"/>
              <a:gd name="T14" fmla="*/ 256 w 256"/>
              <a:gd name="T15" fmla="*/ 947 h 947"/>
            </a:gdLst>
            <a:ahLst/>
            <a:cxnLst>
              <a:cxn ang="T8">
                <a:pos x="T0" y="T1"/>
              </a:cxn>
              <a:cxn ang="T9">
                <a:pos x="T2" y="T3"/>
              </a:cxn>
              <a:cxn ang="T10">
                <a:pos x="T4" y="T5"/>
              </a:cxn>
              <a:cxn ang="T11">
                <a:pos x="T6" y="T7"/>
              </a:cxn>
            </a:cxnLst>
            <a:rect l="T12" t="T13" r="T14" b="T15"/>
            <a:pathLst>
              <a:path w="256" h="947">
                <a:moveTo>
                  <a:pt x="256" y="0"/>
                </a:moveTo>
                <a:lnTo>
                  <a:pt x="256" y="947"/>
                </a:lnTo>
                <a:lnTo>
                  <a:pt x="0" y="242"/>
                </a:lnTo>
                <a:lnTo>
                  <a:pt x="256" y="0"/>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39" name="Freeform 50"/>
          <p:cNvSpPr>
            <a:spLocks/>
          </p:cNvSpPr>
          <p:nvPr/>
        </p:nvSpPr>
        <p:spPr bwMode="auto">
          <a:xfrm>
            <a:off x="941405" y="5456833"/>
            <a:ext cx="100016" cy="575094"/>
          </a:xfrm>
          <a:custGeom>
            <a:avLst/>
            <a:gdLst>
              <a:gd name="T0" fmla="*/ 0 w 15"/>
              <a:gd name="T1" fmla="*/ 2147483647 h 998"/>
              <a:gd name="T2" fmla="*/ 2147483647 w 15"/>
              <a:gd name="T3" fmla="*/ 2147483647 h 998"/>
              <a:gd name="T4" fmla="*/ 2147483647 w 15"/>
              <a:gd name="T5" fmla="*/ 0 h 998"/>
              <a:gd name="T6" fmla="*/ 0 w 15"/>
              <a:gd name="T7" fmla="*/ 0 h 998"/>
              <a:gd name="T8" fmla="*/ 0 w 15"/>
              <a:gd name="T9" fmla="*/ 2147483647 h 998"/>
              <a:gd name="T10" fmla="*/ 2147483647 w 15"/>
              <a:gd name="T11" fmla="*/ 2147483647 h 998"/>
              <a:gd name="T12" fmla="*/ 0 w 15"/>
              <a:gd name="T13" fmla="*/ 2147483647 h 998"/>
              <a:gd name="T14" fmla="*/ 2147483647 w 15"/>
              <a:gd name="T15" fmla="*/ 2147483647 h 998"/>
              <a:gd name="T16" fmla="*/ 2147483647 w 15"/>
              <a:gd name="T17" fmla="*/ 2147483647 h 998"/>
              <a:gd name="T18" fmla="*/ 0 w 15"/>
              <a:gd name="T19" fmla="*/ 2147483647 h 9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98"/>
              <a:gd name="T32" fmla="*/ 15 w 15"/>
              <a:gd name="T33" fmla="*/ 998 h 9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98">
                <a:moveTo>
                  <a:pt x="0" y="947"/>
                </a:moveTo>
                <a:lnTo>
                  <a:pt x="15" y="947"/>
                </a:lnTo>
                <a:lnTo>
                  <a:pt x="15" y="0"/>
                </a:lnTo>
                <a:lnTo>
                  <a:pt x="0" y="0"/>
                </a:lnTo>
                <a:lnTo>
                  <a:pt x="0" y="947"/>
                </a:lnTo>
                <a:lnTo>
                  <a:pt x="15" y="947"/>
                </a:lnTo>
                <a:lnTo>
                  <a:pt x="0" y="947"/>
                </a:lnTo>
                <a:lnTo>
                  <a:pt x="15" y="998"/>
                </a:lnTo>
                <a:lnTo>
                  <a:pt x="15" y="947"/>
                </a:lnTo>
                <a:lnTo>
                  <a:pt x="0"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0" name="Freeform 51"/>
          <p:cNvSpPr>
            <a:spLocks/>
          </p:cNvSpPr>
          <p:nvPr/>
        </p:nvSpPr>
        <p:spPr bwMode="auto">
          <a:xfrm>
            <a:off x="400066" y="5545597"/>
            <a:ext cx="146274" cy="408817"/>
          </a:xfrm>
          <a:custGeom>
            <a:avLst/>
            <a:gdLst>
              <a:gd name="T0" fmla="*/ 0 w 271"/>
              <a:gd name="T1" fmla="*/ 0 h 711"/>
              <a:gd name="T2" fmla="*/ 0 w 271"/>
              <a:gd name="T3" fmla="*/ 2147483647 h 711"/>
              <a:gd name="T4" fmla="*/ 2147483647 w 271"/>
              <a:gd name="T5" fmla="*/ 2147483647 h 711"/>
              <a:gd name="T6" fmla="*/ 2147483647 w 271"/>
              <a:gd name="T7" fmla="*/ 2147483647 h 711"/>
              <a:gd name="T8" fmla="*/ 2147483647 w 271"/>
              <a:gd name="T9" fmla="*/ 2147483647 h 711"/>
              <a:gd name="T10" fmla="*/ 2147483647 w 271"/>
              <a:gd name="T11" fmla="*/ 2147483647 h 711"/>
              <a:gd name="T12" fmla="*/ 0 w 271"/>
              <a:gd name="T13" fmla="*/ 0 h 711"/>
              <a:gd name="T14" fmla="*/ 0 w 271"/>
              <a:gd name="T15" fmla="*/ 2147483647 h 711"/>
              <a:gd name="T16" fmla="*/ 0 w 271"/>
              <a:gd name="T17" fmla="*/ 2147483647 h 711"/>
              <a:gd name="T18" fmla="*/ 0 w 271"/>
              <a:gd name="T19" fmla="*/ 0 h 7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1"/>
              <a:gd name="T31" fmla="*/ 0 h 711"/>
              <a:gd name="T32" fmla="*/ 271 w 271"/>
              <a:gd name="T33" fmla="*/ 711 h 7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1" h="711">
                <a:moveTo>
                  <a:pt x="0" y="0"/>
                </a:moveTo>
                <a:lnTo>
                  <a:pt x="0" y="6"/>
                </a:lnTo>
                <a:lnTo>
                  <a:pt x="256" y="711"/>
                </a:lnTo>
                <a:lnTo>
                  <a:pt x="271" y="711"/>
                </a:lnTo>
                <a:lnTo>
                  <a:pt x="23" y="6"/>
                </a:lnTo>
                <a:lnTo>
                  <a:pt x="15" y="12"/>
                </a:lnTo>
                <a:lnTo>
                  <a:pt x="0" y="0"/>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1" name="Freeform 52"/>
          <p:cNvSpPr>
            <a:spLocks/>
          </p:cNvSpPr>
          <p:nvPr/>
        </p:nvSpPr>
        <p:spPr bwMode="auto">
          <a:xfrm>
            <a:off x="-78763" y="5424327"/>
            <a:ext cx="262544" cy="530087"/>
          </a:xfrm>
          <a:custGeom>
            <a:avLst/>
            <a:gdLst>
              <a:gd name="T0" fmla="*/ 2147483647 w 489"/>
              <a:gd name="T1" fmla="*/ 0 h 919"/>
              <a:gd name="T2" fmla="*/ 2147483647 w 489"/>
              <a:gd name="T3" fmla="*/ 2147483647 h 919"/>
              <a:gd name="T4" fmla="*/ 0 w 489"/>
              <a:gd name="T5" fmla="*/ 2147483647 h 919"/>
              <a:gd name="T6" fmla="*/ 2147483647 w 489"/>
              <a:gd name="T7" fmla="*/ 0 h 919"/>
              <a:gd name="T8" fmla="*/ 0 60000 65536"/>
              <a:gd name="T9" fmla="*/ 0 60000 65536"/>
              <a:gd name="T10" fmla="*/ 0 60000 65536"/>
              <a:gd name="T11" fmla="*/ 0 60000 65536"/>
              <a:gd name="T12" fmla="*/ 0 w 489"/>
              <a:gd name="T13" fmla="*/ 0 h 919"/>
              <a:gd name="T14" fmla="*/ 489 w 489"/>
              <a:gd name="T15" fmla="*/ 919 h 919"/>
            </a:gdLst>
            <a:ahLst/>
            <a:cxnLst>
              <a:cxn ang="T8">
                <a:pos x="T0" y="T1"/>
              </a:cxn>
              <a:cxn ang="T9">
                <a:pos x="T2" y="T3"/>
              </a:cxn>
              <a:cxn ang="T10">
                <a:pos x="T4" y="T5"/>
              </a:cxn>
              <a:cxn ang="T11">
                <a:pos x="T6" y="T7"/>
              </a:cxn>
            </a:cxnLst>
            <a:rect l="T12" t="T13" r="T14" b="T15"/>
            <a:pathLst>
              <a:path w="489" h="919">
                <a:moveTo>
                  <a:pt x="158" y="0"/>
                </a:moveTo>
                <a:lnTo>
                  <a:pt x="489" y="919"/>
                </a:lnTo>
                <a:lnTo>
                  <a:pt x="0" y="287"/>
                </a:lnTo>
                <a:lnTo>
                  <a:pt x="158" y="0"/>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2" name="Freeform 53"/>
          <p:cNvSpPr>
            <a:spLocks/>
          </p:cNvSpPr>
          <p:nvPr/>
        </p:nvSpPr>
        <p:spPr bwMode="auto">
          <a:xfrm>
            <a:off x="241290" y="5460584"/>
            <a:ext cx="192532" cy="552591"/>
          </a:xfrm>
          <a:custGeom>
            <a:avLst/>
            <a:gdLst>
              <a:gd name="T0" fmla="*/ 2147483647 w 361"/>
              <a:gd name="T1" fmla="*/ 2147483647 h 958"/>
              <a:gd name="T2" fmla="*/ 2147483647 w 361"/>
              <a:gd name="T3" fmla="*/ 2147483647 h 958"/>
              <a:gd name="T4" fmla="*/ 2147483647 w 361"/>
              <a:gd name="T5" fmla="*/ 0 h 958"/>
              <a:gd name="T6" fmla="*/ 0 w 361"/>
              <a:gd name="T7" fmla="*/ 2147483647 h 958"/>
              <a:gd name="T8" fmla="*/ 2147483647 w 361"/>
              <a:gd name="T9" fmla="*/ 2147483647 h 958"/>
              <a:gd name="T10" fmla="*/ 2147483647 w 361"/>
              <a:gd name="T11" fmla="*/ 2147483647 h 958"/>
              <a:gd name="T12" fmla="*/ 2147483647 w 361"/>
              <a:gd name="T13" fmla="*/ 2147483647 h 958"/>
              <a:gd name="T14" fmla="*/ 2147483647 w 361"/>
              <a:gd name="T15" fmla="*/ 2147483647 h 958"/>
              <a:gd name="T16" fmla="*/ 2147483647 w 361"/>
              <a:gd name="T17" fmla="*/ 2147483647 h 958"/>
              <a:gd name="T18" fmla="*/ 2147483647 w 361"/>
              <a:gd name="T19" fmla="*/ 2147483647 h 9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958"/>
              <a:gd name="T32" fmla="*/ 361 w 361"/>
              <a:gd name="T33" fmla="*/ 958 h 9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958">
                <a:moveTo>
                  <a:pt x="331" y="925"/>
                </a:moveTo>
                <a:lnTo>
                  <a:pt x="346" y="919"/>
                </a:lnTo>
                <a:lnTo>
                  <a:pt x="15" y="0"/>
                </a:lnTo>
                <a:lnTo>
                  <a:pt x="0" y="5"/>
                </a:lnTo>
                <a:lnTo>
                  <a:pt x="331" y="919"/>
                </a:lnTo>
                <a:lnTo>
                  <a:pt x="346" y="913"/>
                </a:lnTo>
                <a:lnTo>
                  <a:pt x="331" y="925"/>
                </a:lnTo>
                <a:lnTo>
                  <a:pt x="361" y="958"/>
                </a:lnTo>
                <a:lnTo>
                  <a:pt x="346" y="919"/>
                </a:lnTo>
                <a:lnTo>
                  <a:pt x="331" y="9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3" name="Freeform 54"/>
          <p:cNvSpPr>
            <a:spLocks/>
          </p:cNvSpPr>
          <p:nvPr/>
        </p:nvSpPr>
        <p:spPr bwMode="auto">
          <a:xfrm>
            <a:off x="-92515" y="5593105"/>
            <a:ext cx="270044" cy="370061"/>
          </a:xfrm>
          <a:custGeom>
            <a:avLst/>
            <a:gdLst>
              <a:gd name="T0" fmla="*/ 0 w 504"/>
              <a:gd name="T1" fmla="*/ 2147483647 h 643"/>
              <a:gd name="T2" fmla="*/ 0 w 504"/>
              <a:gd name="T3" fmla="*/ 2147483647 h 643"/>
              <a:gd name="T4" fmla="*/ 2147483647 w 504"/>
              <a:gd name="T5" fmla="*/ 2147483647 h 643"/>
              <a:gd name="T6" fmla="*/ 2147483647 w 504"/>
              <a:gd name="T7" fmla="*/ 2147483647 h 643"/>
              <a:gd name="T8" fmla="*/ 2147483647 w 504"/>
              <a:gd name="T9" fmla="*/ 0 h 643"/>
              <a:gd name="T10" fmla="*/ 2147483647 w 504"/>
              <a:gd name="T11" fmla="*/ 2147483647 h 643"/>
              <a:gd name="T12" fmla="*/ 0 w 504"/>
              <a:gd name="T13" fmla="*/ 2147483647 h 643"/>
              <a:gd name="T14" fmla="*/ 0 w 504"/>
              <a:gd name="T15" fmla="*/ 2147483647 h 643"/>
              <a:gd name="T16" fmla="*/ 0 w 504"/>
              <a:gd name="T17" fmla="*/ 2147483647 h 643"/>
              <a:gd name="T18" fmla="*/ 0 w 504"/>
              <a:gd name="T19" fmla="*/ 2147483647 h 6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643"/>
              <a:gd name="T32" fmla="*/ 504 w 504"/>
              <a:gd name="T33" fmla="*/ 643 h 6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643">
                <a:moveTo>
                  <a:pt x="0" y="5"/>
                </a:moveTo>
                <a:lnTo>
                  <a:pt x="0" y="11"/>
                </a:lnTo>
                <a:lnTo>
                  <a:pt x="489" y="643"/>
                </a:lnTo>
                <a:lnTo>
                  <a:pt x="504" y="631"/>
                </a:lnTo>
                <a:lnTo>
                  <a:pt x="15" y="0"/>
                </a:lnTo>
                <a:lnTo>
                  <a:pt x="15" y="11"/>
                </a:lnTo>
                <a:lnTo>
                  <a:pt x="0" y="5"/>
                </a:lnTo>
                <a:lnTo>
                  <a:pt x="0"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4" name="Freeform 55"/>
          <p:cNvSpPr>
            <a:spLocks/>
          </p:cNvSpPr>
          <p:nvPr/>
        </p:nvSpPr>
        <p:spPr bwMode="auto">
          <a:xfrm>
            <a:off x="-491331" y="5480587"/>
            <a:ext cx="366310" cy="473827"/>
          </a:xfrm>
          <a:custGeom>
            <a:avLst/>
            <a:gdLst>
              <a:gd name="T0" fmla="*/ 2147483647 w 684"/>
              <a:gd name="T1" fmla="*/ 0 h 823"/>
              <a:gd name="T2" fmla="*/ 2147483647 w 684"/>
              <a:gd name="T3" fmla="*/ 2147483647 h 823"/>
              <a:gd name="T4" fmla="*/ 0 w 684"/>
              <a:gd name="T5" fmla="*/ 2147483647 h 823"/>
              <a:gd name="T6" fmla="*/ 2147483647 w 684"/>
              <a:gd name="T7" fmla="*/ 0 h 823"/>
              <a:gd name="T8" fmla="*/ 0 60000 65536"/>
              <a:gd name="T9" fmla="*/ 0 60000 65536"/>
              <a:gd name="T10" fmla="*/ 0 60000 65536"/>
              <a:gd name="T11" fmla="*/ 0 60000 65536"/>
              <a:gd name="T12" fmla="*/ 0 w 684"/>
              <a:gd name="T13" fmla="*/ 0 h 823"/>
              <a:gd name="T14" fmla="*/ 684 w 684"/>
              <a:gd name="T15" fmla="*/ 823 h 823"/>
            </a:gdLst>
            <a:ahLst/>
            <a:cxnLst>
              <a:cxn ang="T8">
                <a:pos x="T0" y="T1"/>
              </a:cxn>
              <a:cxn ang="T9">
                <a:pos x="T2" y="T3"/>
              </a:cxn>
              <a:cxn ang="T10">
                <a:pos x="T4" y="T5"/>
              </a:cxn>
              <a:cxn ang="T11">
                <a:pos x="T6" y="T7"/>
              </a:cxn>
            </a:cxnLst>
            <a:rect l="T12" t="T13" r="T14" b="T15"/>
            <a:pathLst>
              <a:path w="684" h="823">
                <a:moveTo>
                  <a:pt x="53" y="0"/>
                </a:moveTo>
                <a:lnTo>
                  <a:pt x="684" y="823"/>
                </a:lnTo>
                <a:lnTo>
                  <a:pt x="0" y="310"/>
                </a:lnTo>
                <a:lnTo>
                  <a:pt x="53" y="0"/>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5" name="Freeform 56"/>
          <p:cNvSpPr>
            <a:spLocks/>
          </p:cNvSpPr>
          <p:nvPr/>
        </p:nvSpPr>
        <p:spPr bwMode="auto">
          <a:xfrm>
            <a:off x="-396315" y="5511842"/>
            <a:ext cx="362559" cy="493831"/>
          </a:xfrm>
          <a:custGeom>
            <a:avLst/>
            <a:gdLst>
              <a:gd name="T0" fmla="*/ 2147483647 w 677"/>
              <a:gd name="T1" fmla="*/ 2147483647 h 857"/>
              <a:gd name="T2" fmla="*/ 2147483647 w 677"/>
              <a:gd name="T3" fmla="*/ 2147483647 h 857"/>
              <a:gd name="T4" fmla="*/ 2147483647 w 677"/>
              <a:gd name="T5" fmla="*/ 0 h 857"/>
              <a:gd name="T6" fmla="*/ 0 w 677"/>
              <a:gd name="T7" fmla="*/ 2147483647 h 857"/>
              <a:gd name="T8" fmla="*/ 2147483647 w 677"/>
              <a:gd name="T9" fmla="*/ 2147483647 h 857"/>
              <a:gd name="T10" fmla="*/ 2147483647 w 677"/>
              <a:gd name="T11" fmla="*/ 2147483647 h 857"/>
              <a:gd name="T12" fmla="*/ 2147483647 w 677"/>
              <a:gd name="T13" fmla="*/ 2147483647 h 857"/>
              <a:gd name="T14" fmla="*/ 2147483647 w 677"/>
              <a:gd name="T15" fmla="*/ 2147483647 h 857"/>
              <a:gd name="T16" fmla="*/ 2147483647 w 677"/>
              <a:gd name="T17" fmla="*/ 2147483647 h 857"/>
              <a:gd name="T18" fmla="*/ 2147483647 w 677"/>
              <a:gd name="T19" fmla="*/ 2147483647 h 8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7"/>
              <a:gd name="T31" fmla="*/ 0 h 857"/>
              <a:gd name="T32" fmla="*/ 677 w 677"/>
              <a:gd name="T33" fmla="*/ 857 h 8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7" h="857">
                <a:moveTo>
                  <a:pt x="632" y="829"/>
                </a:moveTo>
                <a:lnTo>
                  <a:pt x="647" y="817"/>
                </a:lnTo>
                <a:lnTo>
                  <a:pt x="15" y="0"/>
                </a:lnTo>
                <a:lnTo>
                  <a:pt x="0" y="5"/>
                </a:lnTo>
                <a:lnTo>
                  <a:pt x="632" y="829"/>
                </a:lnTo>
                <a:lnTo>
                  <a:pt x="647" y="817"/>
                </a:lnTo>
                <a:lnTo>
                  <a:pt x="632" y="829"/>
                </a:lnTo>
                <a:lnTo>
                  <a:pt x="677" y="857"/>
                </a:lnTo>
                <a:lnTo>
                  <a:pt x="647" y="817"/>
                </a:lnTo>
                <a:lnTo>
                  <a:pt x="632" y="8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6" name="Freeform 57"/>
          <p:cNvSpPr>
            <a:spLocks/>
          </p:cNvSpPr>
          <p:nvPr/>
        </p:nvSpPr>
        <p:spPr bwMode="auto">
          <a:xfrm>
            <a:off x="836387" y="5218044"/>
            <a:ext cx="378812" cy="301299"/>
          </a:xfrm>
          <a:custGeom>
            <a:avLst/>
            <a:gdLst>
              <a:gd name="T0" fmla="*/ 0 w 707"/>
              <a:gd name="T1" fmla="*/ 0 h 525"/>
              <a:gd name="T2" fmla="*/ 2147483647 w 707"/>
              <a:gd name="T3" fmla="*/ 2147483647 h 525"/>
              <a:gd name="T4" fmla="*/ 2147483647 w 707"/>
              <a:gd name="T5" fmla="*/ 2147483647 h 525"/>
              <a:gd name="T6" fmla="*/ 2147483647 w 707"/>
              <a:gd name="T7" fmla="*/ 2147483647 h 525"/>
              <a:gd name="T8" fmla="*/ 2147483647 w 707"/>
              <a:gd name="T9" fmla="*/ 0 h 525"/>
              <a:gd name="T10" fmla="*/ 2147483647 w 707"/>
              <a:gd name="T11" fmla="*/ 2147483647 h 525"/>
              <a:gd name="T12" fmla="*/ 0 w 707"/>
              <a:gd name="T13" fmla="*/ 0 h 525"/>
              <a:gd name="T14" fmla="*/ 0 w 707"/>
              <a:gd name="T15" fmla="*/ 2147483647 h 525"/>
              <a:gd name="T16" fmla="*/ 2147483647 w 707"/>
              <a:gd name="T17" fmla="*/ 2147483647 h 525"/>
              <a:gd name="T18" fmla="*/ 0 w 707"/>
              <a:gd name="T19" fmla="*/ 0 h 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7"/>
              <a:gd name="T31" fmla="*/ 0 h 525"/>
              <a:gd name="T32" fmla="*/ 707 w 707"/>
              <a:gd name="T33" fmla="*/ 525 h 5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7" h="525">
                <a:moveTo>
                  <a:pt x="0" y="0"/>
                </a:moveTo>
                <a:lnTo>
                  <a:pt x="7" y="6"/>
                </a:lnTo>
                <a:lnTo>
                  <a:pt x="692" y="525"/>
                </a:lnTo>
                <a:lnTo>
                  <a:pt x="707" y="513"/>
                </a:lnTo>
                <a:lnTo>
                  <a:pt x="15" y="0"/>
                </a:lnTo>
                <a:lnTo>
                  <a:pt x="22" y="6"/>
                </a:lnTo>
                <a:lnTo>
                  <a:pt x="0" y="0"/>
                </a:lnTo>
                <a:lnTo>
                  <a:pt x="0" y="6"/>
                </a:lnTo>
                <a:lnTo>
                  <a:pt x="7"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7" name="Freeform 58"/>
          <p:cNvSpPr>
            <a:spLocks/>
          </p:cNvSpPr>
          <p:nvPr/>
        </p:nvSpPr>
        <p:spPr bwMode="auto">
          <a:xfrm>
            <a:off x="421319" y="5124278"/>
            <a:ext cx="480079" cy="386314"/>
          </a:xfrm>
          <a:custGeom>
            <a:avLst/>
            <a:gdLst>
              <a:gd name="T0" fmla="*/ 0 w 895"/>
              <a:gd name="T1" fmla="*/ 0 h 671"/>
              <a:gd name="T2" fmla="*/ 2147483647 w 895"/>
              <a:gd name="T3" fmla="*/ 2147483647 h 671"/>
              <a:gd name="T4" fmla="*/ 2147483647 w 895"/>
              <a:gd name="T5" fmla="*/ 2147483647 h 671"/>
              <a:gd name="T6" fmla="*/ 0 w 895"/>
              <a:gd name="T7" fmla="*/ 0 h 671"/>
              <a:gd name="T8" fmla="*/ 0 60000 65536"/>
              <a:gd name="T9" fmla="*/ 0 60000 65536"/>
              <a:gd name="T10" fmla="*/ 0 60000 65536"/>
              <a:gd name="T11" fmla="*/ 0 60000 65536"/>
              <a:gd name="T12" fmla="*/ 0 w 895"/>
              <a:gd name="T13" fmla="*/ 0 h 671"/>
              <a:gd name="T14" fmla="*/ 895 w 895"/>
              <a:gd name="T15" fmla="*/ 671 h 671"/>
            </a:gdLst>
            <a:ahLst/>
            <a:cxnLst>
              <a:cxn ang="T8">
                <a:pos x="T0" y="T1"/>
              </a:cxn>
              <a:cxn ang="T9">
                <a:pos x="T2" y="T3"/>
              </a:cxn>
              <a:cxn ang="T10">
                <a:pos x="T4" y="T5"/>
              </a:cxn>
              <a:cxn ang="T11">
                <a:pos x="T6" y="T7"/>
              </a:cxn>
            </a:cxnLst>
            <a:rect l="T12" t="T13" r="T14" b="T15"/>
            <a:pathLst>
              <a:path w="895" h="671">
                <a:moveTo>
                  <a:pt x="0" y="0"/>
                </a:moveTo>
                <a:lnTo>
                  <a:pt x="895" y="671"/>
                </a:lnTo>
                <a:lnTo>
                  <a:pt x="53" y="304"/>
                </a:lnTo>
                <a:lnTo>
                  <a:pt x="0" y="0"/>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8" name="Freeform 59"/>
          <p:cNvSpPr>
            <a:spLocks/>
          </p:cNvSpPr>
          <p:nvPr/>
        </p:nvSpPr>
        <p:spPr bwMode="auto">
          <a:xfrm>
            <a:off x="406317" y="5146782"/>
            <a:ext cx="512584" cy="406317"/>
          </a:xfrm>
          <a:custGeom>
            <a:avLst/>
            <a:gdLst>
              <a:gd name="T0" fmla="*/ 2147483647 w 955"/>
              <a:gd name="T1" fmla="*/ 2147483647 h 705"/>
              <a:gd name="T2" fmla="*/ 2147483647 w 955"/>
              <a:gd name="T3" fmla="*/ 2147483647 h 705"/>
              <a:gd name="T4" fmla="*/ 2147483647 w 955"/>
              <a:gd name="T5" fmla="*/ 0 h 705"/>
              <a:gd name="T6" fmla="*/ 0 w 955"/>
              <a:gd name="T7" fmla="*/ 2147483647 h 705"/>
              <a:gd name="T8" fmla="*/ 2147483647 w 955"/>
              <a:gd name="T9" fmla="*/ 2147483647 h 705"/>
              <a:gd name="T10" fmla="*/ 2147483647 w 955"/>
              <a:gd name="T11" fmla="*/ 2147483647 h 705"/>
              <a:gd name="T12" fmla="*/ 2147483647 w 955"/>
              <a:gd name="T13" fmla="*/ 2147483647 h 705"/>
              <a:gd name="T14" fmla="*/ 2147483647 w 955"/>
              <a:gd name="T15" fmla="*/ 2147483647 h 705"/>
              <a:gd name="T16" fmla="*/ 2147483647 w 955"/>
              <a:gd name="T17" fmla="*/ 2147483647 h 705"/>
              <a:gd name="T18" fmla="*/ 2147483647 w 955"/>
              <a:gd name="T19" fmla="*/ 2147483647 h 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5"/>
              <a:gd name="T31" fmla="*/ 0 h 705"/>
              <a:gd name="T32" fmla="*/ 955 w 955"/>
              <a:gd name="T33" fmla="*/ 705 h 7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5" h="705">
                <a:moveTo>
                  <a:pt x="895" y="683"/>
                </a:moveTo>
                <a:lnTo>
                  <a:pt x="910" y="671"/>
                </a:lnTo>
                <a:lnTo>
                  <a:pt x="15" y="0"/>
                </a:lnTo>
                <a:lnTo>
                  <a:pt x="0" y="11"/>
                </a:lnTo>
                <a:lnTo>
                  <a:pt x="895" y="683"/>
                </a:lnTo>
                <a:lnTo>
                  <a:pt x="902" y="671"/>
                </a:lnTo>
                <a:lnTo>
                  <a:pt x="895" y="683"/>
                </a:lnTo>
                <a:lnTo>
                  <a:pt x="955" y="705"/>
                </a:lnTo>
                <a:lnTo>
                  <a:pt x="910" y="671"/>
                </a:lnTo>
                <a:lnTo>
                  <a:pt x="895" y="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49" name="Freeform 60"/>
          <p:cNvSpPr>
            <a:spLocks/>
          </p:cNvSpPr>
          <p:nvPr/>
        </p:nvSpPr>
        <p:spPr bwMode="auto">
          <a:xfrm>
            <a:off x="516335" y="5301807"/>
            <a:ext cx="455075" cy="217536"/>
          </a:xfrm>
          <a:custGeom>
            <a:avLst/>
            <a:gdLst>
              <a:gd name="T0" fmla="*/ 0 w 850"/>
              <a:gd name="T1" fmla="*/ 2147483647 h 378"/>
              <a:gd name="T2" fmla="*/ 0 w 850"/>
              <a:gd name="T3" fmla="*/ 2147483647 h 378"/>
              <a:gd name="T4" fmla="*/ 2147483647 w 850"/>
              <a:gd name="T5" fmla="*/ 2147483647 h 378"/>
              <a:gd name="T6" fmla="*/ 2147483647 w 850"/>
              <a:gd name="T7" fmla="*/ 2147483647 h 378"/>
              <a:gd name="T8" fmla="*/ 2147483647 w 850"/>
              <a:gd name="T9" fmla="*/ 0 h 378"/>
              <a:gd name="T10" fmla="*/ 2147483647 w 850"/>
              <a:gd name="T11" fmla="*/ 2147483647 h 378"/>
              <a:gd name="T12" fmla="*/ 0 w 850"/>
              <a:gd name="T13" fmla="*/ 2147483647 h 378"/>
              <a:gd name="T14" fmla="*/ 0 w 850"/>
              <a:gd name="T15" fmla="*/ 2147483647 h 378"/>
              <a:gd name="T16" fmla="*/ 0 w 850"/>
              <a:gd name="T17" fmla="*/ 2147483647 h 378"/>
              <a:gd name="T18" fmla="*/ 0 w 850"/>
              <a:gd name="T19" fmla="*/ 2147483647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0"/>
              <a:gd name="T31" fmla="*/ 0 h 378"/>
              <a:gd name="T32" fmla="*/ 850 w 850"/>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0" h="378">
                <a:moveTo>
                  <a:pt x="0" y="5"/>
                </a:moveTo>
                <a:lnTo>
                  <a:pt x="0" y="11"/>
                </a:lnTo>
                <a:lnTo>
                  <a:pt x="843" y="378"/>
                </a:lnTo>
                <a:lnTo>
                  <a:pt x="850" y="366"/>
                </a:lnTo>
                <a:lnTo>
                  <a:pt x="15" y="0"/>
                </a:lnTo>
                <a:lnTo>
                  <a:pt x="15" y="5"/>
                </a:lnTo>
                <a:lnTo>
                  <a:pt x="0" y="5"/>
                </a:lnTo>
                <a:lnTo>
                  <a:pt x="0"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0" name="Freeform 61"/>
          <p:cNvSpPr>
            <a:spLocks/>
          </p:cNvSpPr>
          <p:nvPr/>
        </p:nvSpPr>
        <p:spPr bwMode="auto">
          <a:xfrm>
            <a:off x="-8751" y="5236797"/>
            <a:ext cx="588847" cy="273795"/>
          </a:xfrm>
          <a:custGeom>
            <a:avLst/>
            <a:gdLst>
              <a:gd name="T0" fmla="*/ 0 w 1098"/>
              <a:gd name="T1" fmla="*/ 0 h 474"/>
              <a:gd name="T2" fmla="*/ 2147483647 w 1098"/>
              <a:gd name="T3" fmla="*/ 2147483647 h 474"/>
              <a:gd name="T4" fmla="*/ 2147483647 w 1098"/>
              <a:gd name="T5" fmla="*/ 2147483647 h 474"/>
              <a:gd name="T6" fmla="*/ 0 w 1098"/>
              <a:gd name="T7" fmla="*/ 0 h 474"/>
              <a:gd name="T8" fmla="*/ 0 60000 65536"/>
              <a:gd name="T9" fmla="*/ 0 60000 65536"/>
              <a:gd name="T10" fmla="*/ 0 60000 65536"/>
              <a:gd name="T11" fmla="*/ 0 60000 65536"/>
              <a:gd name="T12" fmla="*/ 0 w 1098"/>
              <a:gd name="T13" fmla="*/ 0 h 474"/>
              <a:gd name="T14" fmla="*/ 1098 w 1098"/>
              <a:gd name="T15" fmla="*/ 474 h 474"/>
            </a:gdLst>
            <a:ahLst/>
            <a:cxnLst>
              <a:cxn ang="T8">
                <a:pos x="T0" y="T1"/>
              </a:cxn>
              <a:cxn ang="T9">
                <a:pos x="T2" y="T3"/>
              </a:cxn>
              <a:cxn ang="T10">
                <a:pos x="T4" y="T5"/>
              </a:cxn>
              <a:cxn ang="T11">
                <a:pos x="T6" y="T7"/>
              </a:cxn>
            </a:cxnLst>
            <a:rect l="T12" t="T13" r="T14" b="T15"/>
            <a:pathLst>
              <a:path w="1098" h="474">
                <a:moveTo>
                  <a:pt x="0" y="0"/>
                </a:moveTo>
                <a:lnTo>
                  <a:pt x="1098" y="474"/>
                </a:lnTo>
                <a:lnTo>
                  <a:pt x="158" y="282"/>
                </a:lnTo>
                <a:lnTo>
                  <a:pt x="0" y="0"/>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1" name="Freeform 62"/>
          <p:cNvSpPr>
            <a:spLocks/>
          </p:cNvSpPr>
          <p:nvPr/>
        </p:nvSpPr>
        <p:spPr bwMode="auto">
          <a:xfrm>
            <a:off x="-23754" y="5250549"/>
            <a:ext cx="625103" cy="286297"/>
          </a:xfrm>
          <a:custGeom>
            <a:avLst/>
            <a:gdLst>
              <a:gd name="T0" fmla="*/ 2147483647 w 1165"/>
              <a:gd name="T1" fmla="*/ 2147483647 h 496"/>
              <a:gd name="T2" fmla="*/ 2147483647 w 1165"/>
              <a:gd name="T3" fmla="*/ 2147483647 h 496"/>
              <a:gd name="T4" fmla="*/ 2147483647 w 1165"/>
              <a:gd name="T5" fmla="*/ 0 h 496"/>
              <a:gd name="T6" fmla="*/ 0 w 1165"/>
              <a:gd name="T7" fmla="*/ 2147483647 h 496"/>
              <a:gd name="T8" fmla="*/ 2147483647 w 1165"/>
              <a:gd name="T9" fmla="*/ 2147483647 h 496"/>
              <a:gd name="T10" fmla="*/ 2147483647 w 1165"/>
              <a:gd name="T11" fmla="*/ 2147483647 h 496"/>
              <a:gd name="T12" fmla="*/ 2147483647 w 1165"/>
              <a:gd name="T13" fmla="*/ 2147483647 h 496"/>
              <a:gd name="T14" fmla="*/ 2147483647 w 1165"/>
              <a:gd name="T15" fmla="*/ 2147483647 h 496"/>
              <a:gd name="T16" fmla="*/ 2147483647 w 1165"/>
              <a:gd name="T17" fmla="*/ 2147483647 h 496"/>
              <a:gd name="T18" fmla="*/ 2147483647 w 1165"/>
              <a:gd name="T19" fmla="*/ 2147483647 h 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5"/>
              <a:gd name="T31" fmla="*/ 0 h 496"/>
              <a:gd name="T32" fmla="*/ 1165 w 1165"/>
              <a:gd name="T33" fmla="*/ 496 h 4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5" h="496">
                <a:moveTo>
                  <a:pt x="1105" y="485"/>
                </a:moveTo>
                <a:lnTo>
                  <a:pt x="1105" y="473"/>
                </a:lnTo>
                <a:lnTo>
                  <a:pt x="15" y="0"/>
                </a:lnTo>
                <a:lnTo>
                  <a:pt x="0" y="11"/>
                </a:lnTo>
                <a:lnTo>
                  <a:pt x="1098" y="485"/>
                </a:lnTo>
                <a:lnTo>
                  <a:pt x="1105" y="473"/>
                </a:lnTo>
                <a:lnTo>
                  <a:pt x="1105" y="485"/>
                </a:lnTo>
                <a:lnTo>
                  <a:pt x="1165" y="496"/>
                </a:lnTo>
                <a:lnTo>
                  <a:pt x="1105" y="473"/>
                </a:lnTo>
                <a:lnTo>
                  <a:pt x="1105" y="4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2" name="Freeform 63"/>
          <p:cNvSpPr>
            <a:spLocks/>
          </p:cNvSpPr>
          <p:nvPr/>
        </p:nvSpPr>
        <p:spPr bwMode="auto">
          <a:xfrm>
            <a:off x="311302" y="5403074"/>
            <a:ext cx="507583" cy="116269"/>
          </a:xfrm>
          <a:custGeom>
            <a:avLst/>
            <a:gdLst>
              <a:gd name="T0" fmla="*/ 0 w 947"/>
              <a:gd name="T1" fmla="*/ 2147483647 h 203"/>
              <a:gd name="T2" fmla="*/ 2147483647 w 947"/>
              <a:gd name="T3" fmla="*/ 2147483647 h 203"/>
              <a:gd name="T4" fmla="*/ 2147483647 w 947"/>
              <a:gd name="T5" fmla="*/ 2147483647 h 203"/>
              <a:gd name="T6" fmla="*/ 2147483647 w 947"/>
              <a:gd name="T7" fmla="*/ 2147483647 h 203"/>
              <a:gd name="T8" fmla="*/ 2147483647 w 947"/>
              <a:gd name="T9" fmla="*/ 0 h 203"/>
              <a:gd name="T10" fmla="*/ 2147483647 w 947"/>
              <a:gd name="T11" fmla="*/ 2147483647 h 203"/>
              <a:gd name="T12" fmla="*/ 0 w 947"/>
              <a:gd name="T13" fmla="*/ 2147483647 h 203"/>
              <a:gd name="T14" fmla="*/ 0 w 947"/>
              <a:gd name="T15" fmla="*/ 2147483647 h 203"/>
              <a:gd name="T16" fmla="*/ 2147483647 w 947"/>
              <a:gd name="T17" fmla="*/ 2147483647 h 203"/>
              <a:gd name="T18" fmla="*/ 0 w 947"/>
              <a:gd name="T19" fmla="*/ 2147483647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7"/>
              <a:gd name="T31" fmla="*/ 0 h 203"/>
              <a:gd name="T32" fmla="*/ 947 w 947"/>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7" h="203">
                <a:moveTo>
                  <a:pt x="0" y="11"/>
                </a:moveTo>
                <a:lnTo>
                  <a:pt x="7" y="17"/>
                </a:lnTo>
                <a:lnTo>
                  <a:pt x="947" y="203"/>
                </a:lnTo>
                <a:lnTo>
                  <a:pt x="947" y="191"/>
                </a:lnTo>
                <a:lnTo>
                  <a:pt x="7" y="0"/>
                </a:lnTo>
                <a:lnTo>
                  <a:pt x="15" y="5"/>
                </a:lnTo>
                <a:lnTo>
                  <a:pt x="0" y="11"/>
                </a:lnTo>
                <a:lnTo>
                  <a:pt x="7"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3" name="Freeform 64"/>
          <p:cNvSpPr>
            <a:spLocks/>
          </p:cNvSpPr>
          <p:nvPr/>
        </p:nvSpPr>
        <p:spPr bwMode="auto">
          <a:xfrm>
            <a:off x="-278796" y="5366818"/>
            <a:ext cx="655108" cy="143774"/>
          </a:xfrm>
          <a:custGeom>
            <a:avLst/>
            <a:gdLst>
              <a:gd name="T0" fmla="*/ 0 w 1226"/>
              <a:gd name="T1" fmla="*/ 0 h 248"/>
              <a:gd name="T2" fmla="*/ 2147483647 w 1226"/>
              <a:gd name="T3" fmla="*/ 2147483647 h 248"/>
              <a:gd name="T4" fmla="*/ 2147483647 w 1226"/>
              <a:gd name="T5" fmla="*/ 2147483647 h 248"/>
              <a:gd name="T6" fmla="*/ 0 w 1226"/>
              <a:gd name="T7" fmla="*/ 0 h 248"/>
              <a:gd name="T8" fmla="*/ 0 60000 65536"/>
              <a:gd name="T9" fmla="*/ 0 60000 65536"/>
              <a:gd name="T10" fmla="*/ 0 60000 65536"/>
              <a:gd name="T11" fmla="*/ 0 60000 65536"/>
              <a:gd name="T12" fmla="*/ 0 w 1226"/>
              <a:gd name="T13" fmla="*/ 0 h 248"/>
              <a:gd name="T14" fmla="*/ 1226 w 1226"/>
              <a:gd name="T15" fmla="*/ 248 h 248"/>
            </a:gdLst>
            <a:ahLst/>
            <a:cxnLst>
              <a:cxn ang="T8">
                <a:pos x="T0" y="T1"/>
              </a:cxn>
              <a:cxn ang="T9">
                <a:pos x="T2" y="T3"/>
              </a:cxn>
              <a:cxn ang="T10">
                <a:pos x="T4" y="T5"/>
              </a:cxn>
              <a:cxn ang="T11">
                <a:pos x="T6" y="T7"/>
              </a:cxn>
            </a:cxnLst>
            <a:rect l="T12" t="T13" r="T14" b="T15"/>
            <a:pathLst>
              <a:path w="1226" h="248">
                <a:moveTo>
                  <a:pt x="0" y="0"/>
                </a:moveTo>
                <a:lnTo>
                  <a:pt x="1226" y="248"/>
                </a:lnTo>
                <a:lnTo>
                  <a:pt x="256" y="248"/>
                </a:lnTo>
                <a:lnTo>
                  <a:pt x="0" y="0"/>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4" name="Freeform 65"/>
          <p:cNvSpPr>
            <a:spLocks/>
          </p:cNvSpPr>
          <p:nvPr/>
        </p:nvSpPr>
        <p:spPr bwMode="auto">
          <a:xfrm>
            <a:off x="-278796" y="5370569"/>
            <a:ext cx="693864" cy="148774"/>
          </a:xfrm>
          <a:custGeom>
            <a:avLst/>
            <a:gdLst>
              <a:gd name="T0" fmla="*/ 2147483647 w 1294"/>
              <a:gd name="T1" fmla="*/ 2147483647 h 260"/>
              <a:gd name="T2" fmla="*/ 2147483647 w 1294"/>
              <a:gd name="T3" fmla="*/ 2147483647 h 260"/>
              <a:gd name="T4" fmla="*/ 2147483647 w 1294"/>
              <a:gd name="T5" fmla="*/ 0 h 260"/>
              <a:gd name="T6" fmla="*/ 0 w 1294"/>
              <a:gd name="T7" fmla="*/ 2147483647 h 260"/>
              <a:gd name="T8" fmla="*/ 2147483647 w 1294"/>
              <a:gd name="T9" fmla="*/ 2147483647 h 260"/>
              <a:gd name="T10" fmla="*/ 2147483647 w 1294"/>
              <a:gd name="T11" fmla="*/ 2147483647 h 260"/>
              <a:gd name="T12" fmla="*/ 2147483647 w 1294"/>
              <a:gd name="T13" fmla="*/ 2147483647 h 260"/>
              <a:gd name="T14" fmla="*/ 2147483647 w 1294"/>
              <a:gd name="T15" fmla="*/ 2147483647 h 260"/>
              <a:gd name="T16" fmla="*/ 2147483647 w 1294"/>
              <a:gd name="T17" fmla="*/ 2147483647 h 260"/>
              <a:gd name="T18" fmla="*/ 2147483647 w 1294"/>
              <a:gd name="T19" fmla="*/ 2147483647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4"/>
              <a:gd name="T31" fmla="*/ 0 h 260"/>
              <a:gd name="T32" fmla="*/ 1294 w 1294"/>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4" h="260">
                <a:moveTo>
                  <a:pt x="1226" y="260"/>
                </a:moveTo>
                <a:lnTo>
                  <a:pt x="1226" y="248"/>
                </a:lnTo>
                <a:lnTo>
                  <a:pt x="8" y="0"/>
                </a:lnTo>
                <a:lnTo>
                  <a:pt x="0" y="17"/>
                </a:lnTo>
                <a:lnTo>
                  <a:pt x="1226" y="260"/>
                </a:lnTo>
                <a:lnTo>
                  <a:pt x="1226" y="248"/>
                </a:lnTo>
                <a:lnTo>
                  <a:pt x="1226" y="260"/>
                </a:lnTo>
                <a:lnTo>
                  <a:pt x="1294" y="260"/>
                </a:lnTo>
                <a:lnTo>
                  <a:pt x="1226" y="248"/>
                </a:lnTo>
                <a:lnTo>
                  <a:pt x="1226" y="2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5" name="Freeform 66"/>
          <p:cNvSpPr>
            <a:spLocks/>
          </p:cNvSpPr>
          <p:nvPr/>
        </p:nvSpPr>
        <p:spPr bwMode="auto">
          <a:xfrm>
            <a:off x="247541" y="5449332"/>
            <a:ext cx="522586" cy="70011"/>
          </a:xfrm>
          <a:custGeom>
            <a:avLst/>
            <a:gdLst>
              <a:gd name="T0" fmla="*/ 0 w 977"/>
              <a:gd name="T1" fmla="*/ 2147483647 h 12"/>
              <a:gd name="T2" fmla="*/ 2147483647 w 977"/>
              <a:gd name="T3" fmla="*/ 2147483647 h 12"/>
              <a:gd name="T4" fmla="*/ 2147483647 w 977"/>
              <a:gd name="T5" fmla="*/ 2147483647 h 12"/>
              <a:gd name="T6" fmla="*/ 2147483647 w 977"/>
              <a:gd name="T7" fmla="*/ 0 h 12"/>
              <a:gd name="T8" fmla="*/ 2147483647 w 977"/>
              <a:gd name="T9" fmla="*/ 0 h 12"/>
              <a:gd name="T10" fmla="*/ 2147483647 w 977"/>
              <a:gd name="T11" fmla="*/ 0 h 12"/>
              <a:gd name="T12" fmla="*/ 0 w 977"/>
              <a:gd name="T13" fmla="*/ 2147483647 h 12"/>
              <a:gd name="T14" fmla="*/ 0 w 977"/>
              <a:gd name="T15" fmla="*/ 2147483647 h 12"/>
              <a:gd name="T16" fmla="*/ 2147483647 w 977"/>
              <a:gd name="T17" fmla="*/ 2147483647 h 12"/>
              <a:gd name="T18" fmla="*/ 0 w 977"/>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7"/>
              <a:gd name="T31" fmla="*/ 0 h 12"/>
              <a:gd name="T32" fmla="*/ 977 w 97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7" h="12">
                <a:moveTo>
                  <a:pt x="0" y="12"/>
                </a:moveTo>
                <a:lnTo>
                  <a:pt x="7" y="12"/>
                </a:lnTo>
                <a:lnTo>
                  <a:pt x="977" y="12"/>
                </a:lnTo>
                <a:lnTo>
                  <a:pt x="977" y="0"/>
                </a:lnTo>
                <a:lnTo>
                  <a:pt x="7" y="0"/>
                </a:lnTo>
                <a:lnTo>
                  <a:pt x="15" y="0"/>
                </a:lnTo>
                <a:lnTo>
                  <a:pt x="0"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6" name="Freeform 67"/>
          <p:cNvSpPr>
            <a:spLocks/>
          </p:cNvSpPr>
          <p:nvPr/>
        </p:nvSpPr>
        <p:spPr bwMode="auto">
          <a:xfrm>
            <a:off x="-326304" y="5366818"/>
            <a:ext cx="152525" cy="152525"/>
          </a:xfrm>
          <a:custGeom>
            <a:avLst/>
            <a:gdLst>
              <a:gd name="T0" fmla="*/ 2147483647 w 286"/>
              <a:gd name="T1" fmla="*/ 2147483647 h 265"/>
              <a:gd name="T2" fmla="*/ 2147483647 w 286"/>
              <a:gd name="T3" fmla="*/ 2147483647 h 265"/>
              <a:gd name="T4" fmla="*/ 2147483647 w 286"/>
              <a:gd name="T5" fmla="*/ 2147483647 h 265"/>
              <a:gd name="T6" fmla="*/ 2147483647 w 286"/>
              <a:gd name="T7" fmla="*/ 2147483647 h 265"/>
              <a:gd name="T8" fmla="*/ 2147483647 w 286"/>
              <a:gd name="T9" fmla="*/ 2147483647 h 265"/>
              <a:gd name="T10" fmla="*/ 2147483647 w 286"/>
              <a:gd name="T11" fmla="*/ 2147483647 h 265"/>
              <a:gd name="T12" fmla="*/ 2147483647 w 286"/>
              <a:gd name="T13" fmla="*/ 2147483647 h 265"/>
              <a:gd name="T14" fmla="*/ 0 w 286"/>
              <a:gd name="T15" fmla="*/ 0 h 265"/>
              <a:gd name="T16" fmla="*/ 2147483647 w 286"/>
              <a:gd name="T17" fmla="*/ 2147483647 h 265"/>
              <a:gd name="T18" fmla="*/ 2147483647 w 286"/>
              <a:gd name="T19" fmla="*/ 2147483647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6"/>
              <a:gd name="T31" fmla="*/ 0 h 265"/>
              <a:gd name="T32" fmla="*/ 286 w 286"/>
              <a:gd name="T33" fmla="*/ 265 h 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6" h="265">
                <a:moveTo>
                  <a:pt x="30" y="5"/>
                </a:moveTo>
                <a:lnTo>
                  <a:pt x="15" y="16"/>
                </a:lnTo>
                <a:lnTo>
                  <a:pt x="271" y="265"/>
                </a:lnTo>
                <a:lnTo>
                  <a:pt x="286" y="253"/>
                </a:lnTo>
                <a:lnTo>
                  <a:pt x="30" y="11"/>
                </a:lnTo>
                <a:lnTo>
                  <a:pt x="22" y="22"/>
                </a:lnTo>
                <a:lnTo>
                  <a:pt x="30" y="5"/>
                </a:lnTo>
                <a:lnTo>
                  <a:pt x="0" y="0"/>
                </a:lnTo>
                <a:lnTo>
                  <a:pt x="15" y="16"/>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7" name="Freeform 68"/>
          <p:cNvSpPr>
            <a:spLocks/>
          </p:cNvSpPr>
          <p:nvPr/>
        </p:nvSpPr>
        <p:spPr bwMode="auto">
          <a:xfrm>
            <a:off x="-375061" y="5684370"/>
            <a:ext cx="681362" cy="107518"/>
          </a:xfrm>
          <a:custGeom>
            <a:avLst/>
            <a:gdLst>
              <a:gd name="T0" fmla="*/ 0 w 1271"/>
              <a:gd name="T1" fmla="*/ 0 h 186"/>
              <a:gd name="T2" fmla="*/ 2147483647 w 1271"/>
              <a:gd name="T3" fmla="*/ 0 h 186"/>
              <a:gd name="T4" fmla="*/ 2147483647 w 1271"/>
              <a:gd name="T5" fmla="*/ 2147483647 h 186"/>
              <a:gd name="T6" fmla="*/ 0 w 1271"/>
              <a:gd name="T7" fmla="*/ 0 h 186"/>
              <a:gd name="T8" fmla="*/ 0 60000 65536"/>
              <a:gd name="T9" fmla="*/ 0 60000 65536"/>
              <a:gd name="T10" fmla="*/ 0 60000 65536"/>
              <a:gd name="T11" fmla="*/ 0 60000 65536"/>
              <a:gd name="T12" fmla="*/ 0 w 1271"/>
              <a:gd name="T13" fmla="*/ 0 h 186"/>
              <a:gd name="T14" fmla="*/ 1271 w 1271"/>
              <a:gd name="T15" fmla="*/ 186 h 186"/>
            </a:gdLst>
            <a:ahLst/>
            <a:cxnLst>
              <a:cxn ang="T8">
                <a:pos x="T0" y="T1"/>
              </a:cxn>
              <a:cxn ang="T9">
                <a:pos x="T2" y="T3"/>
              </a:cxn>
              <a:cxn ang="T10">
                <a:pos x="T4" y="T5"/>
              </a:cxn>
              <a:cxn ang="T11">
                <a:pos x="T6" y="T7"/>
              </a:cxn>
            </a:cxnLst>
            <a:rect l="T12" t="T13" r="T14" b="T15"/>
            <a:pathLst>
              <a:path w="1271" h="186">
                <a:moveTo>
                  <a:pt x="0" y="0"/>
                </a:moveTo>
                <a:lnTo>
                  <a:pt x="1271" y="0"/>
                </a:lnTo>
                <a:lnTo>
                  <a:pt x="331" y="186"/>
                </a:lnTo>
                <a:lnTo>
                  <a:pt x="0" y="0"/>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8" name="Freeform 69"/>
          <p:cNvSpPr>
            <a:spLocks/>
          </p:cNvSpPr>
          <p:nvPr/>
        </p:nvSpPr>
        <p:spPr bwMode="auto">
          <a:xfrm>
            <a:off x="-375061" y="5449332"/>
            <a:ext cx="717618" cy="70011"/>
          </a:xfrm>
          <a:custGeom>
            <a:avLst/>
            <a:gdLst>
              <a:gd name="T0" fmla="*/ 2147483647 w 1339"/>
              <a:gd name="T1" fmla="*/ 2147483647 h 12"/>
              <a:gd name="T2" fmla="*/ 2147483647 w 1339"/>
              <a:gd name="T3" fmla="*/ 0 h 12"/>
              <a:gd name="T4" fmla="*/ 0 w 1339"/>
              <a:gd name="T5" fmla="*/ 0 h 12"/>
              <a:gd name="T6" fmla="*/ 0 w 1339"/>
              <a:gd name="T7" fmla="*/ 2147483647 h 12"/>
              <a:gd name="T8" fmla="*/ 2147483647 w 1339"/>
              <a:gd name="T9" fmla="*/ 2147483647 h 12"/>
              <a:gd name="T10" fmla="*/ 2147483647 w 1339"/>
              <a:gd name="T11" fmla="*/ 0 h 12"/>
              <a:gd name="T12" fmla="*/ 2147483647 w 1339"/>
              <a:gd name="T13" fmla="*/ 2147483647 h 12"/>
              <a:gd name="T14" fmla="*/ 2147483647 w 1339"/>
              <a:gd name="T15" fmla="*/ 0 h 12"/>
              <a:gd name="T16" fmla="*/ 2147483647 w 1339"/>
              <a:gd name="T17" fmla="*/ 0 h 12"/>
              <a:gd name="T18" fmla="*/ 2147483647 w 1339"/>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9"/>
              <a:gd name="T31" fmla="*/ 0 h 12"/>
              <a:gd name="T32" fmla="*/ 1339 w 133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9" h="12">
                <a:moveTo>
                  <a:pt x="1271" y="12"/>
                </a:moveTo>
                <a:lnTo>
                  <a:pt x="1271" y="0"/>
                </a:lnTo>
                <a:lnTo>
                  <a:pt x="0" y="0"/>
                </a:lnTo>
                <a:lnTo>
                  <a:pt x="0" y="12"/>
                </a:lnTo>
                <a:lnTo>
                  <a:pt x="1271" y="12"/>
                </a:lnTo>
                <a:lnTo>
                  <a:pt x="1271" y="0"/>
                </a:lnTo>
                <a:lnTo>
                  <a:pt x="1271" y="12"/>
                </a:lnTo>
                <a:lnTo>
                  <a:pt x="1339" y="0"/>
                </a:lnTo>
                <a:lnTo>
                  <a:pt x="1271" y="0"/>
                </a:lnTo>
                <a:lnTo>
                  <a:pt x="127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59" name="Freeform 70"/>
          <p:cNvSpPr>
            <a:spLocks/>
          </p:cNvSpPr>
          <p:nvPr/>
        </p:nvSpPr>
        <p:spPr bwMode="auto">
          <a:xfrm>
            <a:off x="311302" y="5691871"/>
            <a:ext cx="507583" cy="116269"/>
          </a:xfrm>
          <a:custGeom>
            <a:avLst/>
            <a:gdLst>
              <a:gd name="T0" fmla="*/ 0 w 947"/>
              <a:gd name="T1" fmla="*/ 2147483647 h 203"/>
              <a:gd name="T2" fmla="*/ 2147483647 w 947"/>
              <a:gd name="T3" fmla="*/ 2147483647 h 203"/>
              <a:gd name="T4" fmla="*/ 2147483647 w 947"/>
              <a:gd name="T5" fmla="*/ 2147483647 h 203"/>
              <a:gd name="T6" fmla="*/ 2147483647 w 947"/>
              <a:gd name="T7" fmla="*/ 0 h 203"/>
              <a:gd name="T8" fmla="*/ 2147483647 w 947"/>
              <a:gd name="T9" fmla="*/ 2147483647 h 203"/>
              <a:gd name="T10" fmla="*/ 2147483647 w 947"/>
              <a:gd name="T11" fmla="*/ 2147483647 h 203"/>
              <a:gd name="T12" fmla="*/ 0 w 947"/>
              <a:gd name="T13" fmla="*/ 2147483647 h 203"/>
              <a:gd name="T14" fmla="*/ 2147483647 w 947"/>
              <a:gd name="T15" fmla="*/ 2147483647 h 203"/>
              <a:gd name="T16" fmla="*/ 2147483647 w 947"/>
              <a:gd name="T17" fmla="*/ 2147483647 h 203"/>
              <a:gd name="T18" fmla="*/ 0 w 947"/>
              <a:gd name="T19" fmla="*/ 2147483647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7"/>
              <a:gd name="T31" fmla="*/ 0 h 203"/>
              <a:gd name="T32" fmla="*/ 947 w 947"/>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7" h="203">
                <a:moveTo>
                  <a:pt x="0" y="198"/>
                </a:moveTo>
                <a:lnTo>
                  <a:pt x="7" y="198"/>
                </a:lnTo>
                <a:lnTo>
                  <a:pt x="947" y="12"/>
                </a:lnTo>
                <a:lnTo>
                  <a:pt x="947" y="0"/>
                </a:lnTo>
                <a:lnTo>
                  <a:pt x="7" y="186"/>
                </a:lnTo>
                <a:lnTo>
                  <a:pt x="15" y="186"/>
                </a:lnTo>
                <a:lnTo>
                  <a:pt x="0" y="198"/>
                </a:lnTo>
                <a:lnTo>
                  <a:pt x="7" y="203"/>
                </a:lnTo>
                <a:lnTo>
                  <a:pt x="7" y="198"/>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0" name="Freeform 71"/>
          <p:cNvSpPr>
            <a:spLocks/>
          </p:cNvSpPr>
          <p:nvPr/>
        </p:nvSpPr>
        <p:spPr bwMode="auto">
          <a:xfrm>
            <a:off x="-421320" y="5685621"/>
            <a:ext cx="192532" cy="115019"/>
          </a:xfrm>
          <a:custGeom>
            <a:avLst/>
            <a:gdLst>
              <a:gd name="T0" fmla="*/ 2147483647 w 361"/>
              <a:gd name="T1" fmla="*/ 0 h 198"/>
              <a:gd name="T2" fmla="*/ 2147483647 w 361"/>
              <a:gd name="T3" fmla="*/ 2147483647 h 198"/>
              <a:gd name="T4" fmla="*/ 2147483647 w 361"/>
              <a:gd name="T5" fmla="*/ 2147483647 h 198"/>
              <a:gd name="T6" fmla="*/ 2147483647 w 361"/>
              <a:gd name="T7" fmla="*/ 2147483647 h 198"/>
              <a:gd name="T8" fmla="*/ 2147483647 w 361"/>
              <a:gd name="T9" fmla="*/ 0 h 198"/>
              <a:gd name="T10" fmla="*/ 2147483647 w 361"/>
              <a:gd name="T11" fmla="*/ 2147483647 h 198"/>
              <a:gd name="T12" fmla="*/ 2147483647 w 361"/>
              <a:gd name="T13" fmla="*/ 0 h 198"/>
              <a:gd name="T14" fmla="*/ 0 w 361"/>
              <a:gd name="T15" fmla="*/ 0 h 198"/>
              <a:gd name="T16" fmla="*/ 2147483647 w 361"/>
              <a:gd name="T17" fmla="*/ 2147483647 h 198"/>
              <a:gd name="T18" fmla="*/ 2147483647 w 361"/>
              <a:gd name="T19" fmla="*/ 0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198"/>
              <a:gd name="T32" fmla="*/ 361 w 361"/>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198">
                <a:moveTo>
                  <a:pt x="22" y="0"/>
                </a:moveTo>
                <a:lnTo>
                  <a:pt x="22" y="12"/>
                </a:lnTo>
                <a:lnTo>
                  <a:pt x="346" y="198"/>
                </a:lnTo>
                <a:lnTo>
                  <a:pt x="361" y="186"/>
                </a:lnTo>
                <a:lnTo>
                  <a:pt x="30" y="0"/>
                </a:lnTo>
                <a:lnTo>
                  <a:pt x="22" y="12"/>
                </a:lnTo>
                <a:lnTo>
                  <a:pt x="22" y="0"/>
                </a:lnTo>
                <a:lnTo>
                  <a:pt x="0" y="0"/>
                </a:lnTo>
                <a:lnTo>
                  <a:pt x="22" y="1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1" name="Freeform 72"/>
          <p:cNvSpPr>
            <a:spLocks/>
          </p:cNvSpPr>
          <p:nvPr/>
        </p:nvSpPr>
        <p:spPr bwMode="auto">
          <a:xfrm>
            <a:off x="-278796" y="5846897"/>
            <a:ext cx="655108" cy="208785"/>
          </a:xfrm>
          <a:custGeom>
            <a:avLst/>
            <a:gdLst>
              <a:gd name="T0" fmla="*/ 0 w 1226"/>
              <a:gd name="T1" fmla="*/ 2147483647 h 361"/>
              <a:gd name="T2" fmla="*/ 2147483647 w 1226"/>
              <a:gd name="T3" fmla="*/ 0 h 361"/>
              <a:gd name="T4" fmla="*/ 2147483647 w 1226"/>
              <a:gd name="T5" fmla="*/ 2147483647 h 361"/>
              <a:gd name="T6" fmla="*/ 0 w 1226"/>
              <a:gd name="T7" fmla="*/ 2147483647 h 361"/>
              <a:gd name="T8" fmla="*/ 0 60000 65536"/>
              <a:gd name="T9" fmla="*/ 0 60000 65536"/>
              <a:gd name="T10" fmla="*/ 0 60000 65536"/>
              <a:gd name="T11" fmla="*/ 0 60000 65536"/>
              <a:gd name="T12" fmla="*/ 0 w 1226"/>
              <a:gd name="T13" fmla="*/ 0 h 361"/>
              <a:gd name="T14" fmla="*/ 1226 w 1226"/>
              <a:gd name="T15" fmla="*/ 361 h 361"/>
            </a:gdLst>
            <a:ahLst/>
            <a:cxnLst>
              <a:cxn ang="T8">
                <a:pos x="T0" y="T1"/>
              </a:cxn>
              <a:cxn ang="T9">
                <a:pos x="T2" y="T3"/>
              </a:cxn>
              <a:cxn ang="T10">
                <a:pos x="T4" y="T5"/>
              </a:cxn>
              <a:cxn ang="T11">
                <a:pos x="T6" y="T7"/>
              </a:cxn>
            </a:cxnLst>
            <a:rect l="T12" t="T13" r="T14" b="T15"/>
            <a:pathLst>
              <a:path w="1226" h="361">
                <a:moveTo>
                  <a:pt x="0" y="242"/>
                </a:moveTo>
                <a:lnTo>
                  <a:pt x="1226" y="0"/>
                </a:lnTo>
                <a:lnTo>
                  <a:pt x="384" y="361"/>
                </a:lnTo>
                <a:lnTo>
                  <a:pt x="0" y="242"/>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2" name="Freeform 73"/>
          <p:cNvSpPr>
            <a:spLocks/>
          </p:cNvSpPr>
          <p:nvPr/>
        </p:nvSpPr>
        <p:spPr bwMode="auto">
          <a:xfrm>
            <a:off x="-278796" y="5738130"/>
            <a:ext cx="685113" cy="156275"/>
          </a:xfrm>
          <a:custGeom>
            <a:avLst/>
            <a:gdLst>
              <a:gd name="T0" fmla="*/ 2147483647 w 1279"/>
              <a:gd name="T1" fmla="*/ 2147483647 h 271"/>
              <a:gd name="T2" fmla="*/ 2147483647 w 1279"/>
              <a:gd name="T3" fmla="*/ 2147483647 h 271"/>
              <a:gd name="T4" fmla="*/ 0 w 1279"/>
              <a:gd name="T5" fmla="*/ 2147483647 h 271"/>
              <a:gd name="T6" fmla="*/ 2147483647 w 1279"/>
              <a:gd name="T7" fmla="*/ 2147483647 h 271"/>
              <a:gd name="T8" fmla="*/ 2147483647 w 1279"/>
              <a:gd name="T9" fmla="*/ 2147483647 h 271"/>
              <a:gd name="T10" fmla="*/ 2147483647 w 1279"/>
              <a:gd name="T11" fmla="*/ 2147483647 h 271"/>
              <a:gd name="T12" fmla="*/ 2147483647 w 1279"/>
              <a:gd name="T13" fmla="*/ 2147483647 h 271"/>
              <a:gd name="T14" fmla="*/ 2147483647 w 1279"/>
              <a:gd name="T15" fmla="*/ 0 h 271"/>
              <a:gd name="T16" fmla="*/ 2147483647 w 1279"/>
              <a:gd name="T17" fmla="*/ 2147483647 h 271"/>
              <a:gd name="T18" fmla="*/ 2147483647 w 1279"/>
              <a:gd name="T19" fmla="*/ 2147483647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9"/>
              <a:gd name="T31" fmla="*/ 0 h 271"/>
              <a:gd name="T32" fmla="*/ 1279 w 1279"/>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9" h="271">
                <a:moveTo>
                  <a:pt x="1226" y="23"/>
                </a:moveTo>
                <a:lnTo>
                  <a:pt x="1226" y="11"/>
                </a:lnTo>
                <a:lnTo>
                  <a:pt x="0" y="254"/>
                </a:lnTo>
                <a:lnTo>
                  <a:pt x="8" y="271"/>
                </a:lnTo>
                <a:lnTo>
                  <a:pt x="1226" y="23"/>
                </a:lnTo>
                <a:lnTo>
                  <a:pt x="1219" y="11"/>
                </a:lnTo>
                <a:lnTo>
                  <a:pt x="1226" y="23"/>
                </a:lnTo>
                <a:lnTo>
                  <a:pt x="1279" y="0"/>
                </a:lnTo>
                <a:lnTo>
                  <a:pt x="1226" y="11"/>
                </a:lnTo>
                <a:lnTo>
                  <a:pt x="122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3" name="Freeform 74"/>
          <p:cNvSpPr>
            <a:spLocks/>
          </p:cNvSpPr>
          <p:nvPr/>
        </p:nvSpPr>
        <p:spPr bwMode="auto">
          <a:xfrm>
            <a:off x="516335" y="5854398"/>
            <a:ext cx="455075" cy="217536"/>
          </a:xfrm>
          <a:custGeom>
            <a:avLst/>
            <a:gdLst>
              <a:gd name="T0" fmla="*/ 0 w 850"/>
              <a:gd name="T1" fmla="*/ 2147483647 h 378"/>
              <a:gd name="T2" fmla="*/ 2147483647 w 850"/>
              <a:gd name="T3" fmla="*/ 2147483647 h 378"/>
              <a:gd name="T4" fmla="*/ 2147483647 w 850"/>
              <a:gd name="T5" fmla="*/ 2147483647 h 378"/>
              <a:gd name="T6" fmla="*/ 2147483647 w 850"/>
              <a:gd name="T7" fmla="*/ 0 h 378"/>
              <a:gd name="T8" fmla="*/ 0 w 850"/>
              <a:gd name="T9" fmla="*/ 2147483647 h 378"/>
              <a:gd name="T10" fmla="*/ 2147483647 w 850"/>
              <a:gd name="T11" fmla="*/ 2147483647 h 378"/>
              <a:gd name="T12" fmla="*/ 0 w 850"/>
              <a:gd name="T13" fmla="*/ 2147483647 h 378"/>
              <a:gd name="T14" fmla="*/ 2147483647 w 850"/>
              <a:gd name="T15" fmla="*/ 2147483647 h 378"/>
              <a:gd name="T16" fmla="*/ 2147483647 w 850"/>
              <a:gd name="T17" fmla="*/ 2147483647 h 378"/>
              <a:gd name="T18" fmla="*/ 0 w 850"/>
              <a:gd name="T19" fmla="*/ 2147483647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0"/>
              <a:gd name="T31" fmla="*/ 0 h 378"/>
              <a:gd name="T32" fmla="*/ 850 w 850"/>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0" h="378">
                <a:moveTo>
                  <a:pt x="0" y="378"/>
                </a:moveTo>
                <a:lnTo>
                  <a:pt x="15" y="378"/>
                </a:lnTo>
                <a:lnTo>
                  <a:pt x="850" y="12"/>
                </a:lnTo>
                <a:lnTo>
                  <a:pt x="843" y="0"/>
                </a:lnTo>
                <a:lnTo>
                  <a:pt x="0" y="361"/>
                </a:lnTo>
                <a:lnTo>
                  <a:pt x="8" y="361"/>
                </a:lnTo>
                <a:lnTo>
                  <a:pt x="0" y="378"/>
                </a:lnTo>
                <a:lnTo>
                  <a:pt x="8" y="378"/>
                </a:lnTo>
                <a:lnTo>
                  <a:pt x="15" y="378"/>
                </a:lnTo>
                <a:lnTo>
                  <a:pt x="0"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4" name="Freeform 75"/>
          <p:cNvSpPr>
            <a:spLocks/>
          </p:cNvSpPr>
          <p:nvPr/>
        </p:nvSpPr>
        <p:spPr bwMode="auto">
          <a:xfrm>
            <a:off x="-8751" y="5989420"/>
            <a:ext cx="588847" cy="295048"/>
          </a:xfrm>
          <a:custGeom>
            <a:avLst/>
            <a:gdLst>
              <a:gd name="T0" fmla="*/ 0 w 1098"/>
              <a:gd name="T1" fmla="*/ 2147483647 h 513"/>
              <a:gd name="T2" fmla="*/ 2147483647 w 1098"/>
              <a:gd name="T3" fmla="*/ 0 h 513"/>
              <a:gd name="T4" fmla="*/ 2147483647 w 1098"/>
              <a:gd name="T5" fmla="*/ 2147483647 h 513"/>
              <a:gd name="T6" fmla="*/ 0 w 1098"/>
              <a:gd name="T7" fmla="*/ 2147483647 h 513"/>
              <a:gd name="T8" fmla="*/ 0 60000 65536"/>
              <a:gd name="T9" fmla="*/ 0 60000 65536"/>
              <a:gd name="T10" fmla="*/ 0 60000 65536"/>
              <a:gd name="T11" fmla="*/ 0 60000 65536"/>
              <a:gd name="T12" fmla="*/ 0 w 1098"/>
              <a:gd name="T13" fmla="*/ 0 h 513"/>
              <a:gd name="T14" fmla="*/ 1098 w 1098"/>
              <a:gd name="T15" fmla="*/ 513 h 513"/>
            </a:gdLst>
            <a:ahLst/>
            <a:cxnLst>
              <a:cxn ang="T8">
                <a:pos x="T0" y="T1"/>
              </a:cxn>
              <a:cxn ang="T9">
                <a:pos x="T2" y="T3"/>
              </a:cxn>
              <a:cxn ang="T10">
                <a:pos x="T4" y="T5"/>
              </a:cxn>
              <a:cxn ang="T11">
                <a:pos x="T6" y="T7"/>
              </a:cxn>
            </a:cxnLst>
            <a:rect l="T12" t="T13" r="T14" b="T15"/>
            <a:pathLst>
              <a:path w="1098" h="513">
                <a:moveTo>
                  <a:pt x="0" y="474"/>
                </a:moveTo>
                <a:lnTo>
                  <a:pt x="1098" y="0"/>
                </a:lnTo>
                <a:lnTo>
                  <a:pt x="406" y="513"/>
                </a:lnTo>
                <a:lnTo>
                  <a:pt x="0" y="474"/>
                </a:lnTo>
                <a:close/>
              </a:path>
            </a:pathLst>
          </a:custGeom>
          <a:solidFill>
            <a:srgbClr val="FF4F54"/>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5" name="Freeform 76"/>
          <p:cNvSpPr>
            <a:spLocks/>
          </p:cNvSpPr>
          <p:nvPr/>
        </p:nvSpPr>
        <p:spPr bwMode="auto">
          <a:xfrm>
            <a:off x="-23755" y="5940663"/>
            <a:ext cx="616352" cy="292548"/>
          </a:xfrm>
          <a:custGeom>
            <a:avLst/>
            <a:gdLst>
              <a:gd name="T0" fmla="*/ 2147483647 w 1150"/>
              <a:gd name="T1" fmla="*/ 2147483647 h 507"/>
              <a:gd name="T2" fmla="*/ 2147483647 w 1150"/>
              <a:gd name="T3" fmla="*/ 2147483647 h 507"/>
              <a:gd name="T4" fmla="*/ 0 w 1150"/>
              <a:gd name="T5" fmla="*/ 2147483647 h 507"/>
              <a:gd name="T6" fmla="*/ 2147483647 w 1150"/>
              <a:gd name="T7" fmla="*/ 2147483647 h 507"/>
              <a:gd name="T8" fmla="*/ 2147483647 w 1150"/>
              <a:gd name="T9" fmla="*/ 2147483647 h 507"/>
              <a:gd name="T10" fmla="*/ 2147483647 w 1150"/>
              <a:gd name="T11" fmla="*/ 2147483647 h 507"/>
              <a:gd name="T12" fmla="*/ 2147483647 w 1150"/>
              <a:gd name="T13" fmla="*/ 2147483647 h 507"/>
              <a:gd name="T14" fmla="*/ 2147483647 w 1150"/>
              <a:gd name="T15" fmla="*/ 0 h 507"/>
              <a:gd name="T16" fmla="*/ 2147483647 w 1150"/>
              <a:gd name="T17" fmla="*/ 2147483647 h 507"/>
              <a:gd name="T18" fmla="*/ 2147483647 w 1150"/>
              <a:gd name="T19" fmla="*/ 2147483647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507"/>
              <a:gd name="T32" fmla="*/ 1150 w 1150"/>
              <a:gd name="T33" fmla="*/ 507 h 5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507">
                <a:moveTo>
                  <a:pt x="1113" y="34"/>
                </a:moveTo>
                <a:lnTo>
                  <a:pt x="1098" y="22"/>
                </a:lnTo>
                <a:lnTo>
                  <a:pt x="0" y="496"/>
                </a:lnTo>
                <a:lnTo>
                  <a:pt x="15" y="507"/>
                </a:lnTo>
                <a:lnTo>
                  <a:pt x="1105" y="34"/>
                </a:lnTo>
                <a:lnTo>
                  <a:pt x="1098" y="22"/>
                </a:lnTo>
                <a:lnTo>
                  <a:pt x="1113" y="34"/>
                </a:lnTo>
                <a:lnTo>
                  <a:pt x="1150" y="0"/>
                </a:lnTo>
                <a:lnTo>
                  <a:pt x="1098" y="22"/>
                </a:lnTo>
                <a:lnTo>
                  <a:pt x="111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6" name="Freeform 77"/>
          <p:cNvSpPr>
            <a:spLocks/>
          </p:cNvSpPr>
          <p:nvPr/>
        </p:nvSpPr>
        <p:spPr bwMode="auto">
          <a:xfrm>
            <a:off x="421319" y="6136944"/>
            <a:ext cx="480079" cy="386314"/>
          </a:xfrm>
          <a:custGeom>
            <a:avLst/>
            <a:gdLst>
              <a:gd name="T0" fmla="*/ 0 w 895"/>
              <a:gd name="T1" fmla="*/ 2147483647 h 671"/>
              <a:gd name="T2" fmla="*/ 2147483647 w 895"/>
              <a:gd name="T3" fmla="*/ 0 h 671"/>
              <a:gd name="T4" fmla="*/ 2147483647 w 895"/>
              <a:gd name="T5" fmla="*/ 2147483647 h 671"/>
              <a:gd name="T6" fmla="*/ 0 w 895"/>
              <a:gd name="T7" fmla="*/ 2147483647 h 671"/>
              <a:gd name="T8" fmla="*/ 0 60000 65536"/>
              <a:gd name="T9" fmla="*/ 0 60000 65536"/>
              <a:gd name="T10" fmla="*/ 0 60000 65536"/>
              <a:gd name="T11" fmla="*/ 0 60000 65536"/>
              <a:gd name="T12" fmla="*/ 0 w 895"/>
              <a:gd name="T13" fmla="*/ 0 h 671"/>
              <a:gd name="T14" fmla="*/ 895 w 895"/>
              <a:gd name="T15" fmla="*/ 671 h 671"/>
            </a:gdLst>
            <a:ahLst/>
            <a:cxnLst>
              <a:cxn ang="T8">
                <a:pos x="T0" y="T1"/>
              </a:cxn>
              <a:cxn ang="T9">
                <a:pos x="T2" y="T3"/>
              </a:cxn>
              <a:cxn ang="T10">
                <a:pos x="T4" y="T5"/>
              </a:cxn>
              <a:cxn ang="T11">
                <a:pos x="T6" y="T7"/>
              </a:cxn>
            </a:cxnLst>
            <a:rect l="T12" t="T13" r="T14" b="T15"/>
            <a:pathLst>
              <a:path w="895" h="671">
                <a:moveTo>
                  <a:pt x="0" y="671"/>
                </a:moveTo>
                <a:lnTo>
                  <a:pt x="895" y="0"/>
                </a:lnTo>
                <a:lnTo>
                  <a:pt x="406" y="632"/>
                </a:lnTo>
                <a:lnTo>
                  <a:pt x="0" y="671"/>
                </a:lnTo>
                <a:close/>
              </a:path>
            </a:pathLst>
          </a:custGeom>
          <a:solidFill>
            <a:srgbClr val="FFB37C"/>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7" name="Freeform 78"/>
          <p:cNvSpPr>
            <a:spLocks/>
          </p:cNvSpPr>
          <p:nvPr/>
        </p:nvSpPr>
        <p:spPr bwMode="auto">
          <a:xfrm>
            <a:off x="406317" y="6120692"/>
            <a:ext cx="503832" cy="411317"/>
          </a:xfrm>
          <a:custGeom>
            <a:avLst/>
            <a:gdLst>
              <a:gd name="T0" fmla="*/ 2147483647 w 940"/>
              <a:gd name="T1" fmla="*/ 2147483647 h 716"/>
              <a:gd name="T2" fmla="*/ 2147483647 w 940"/>
              <a:gd name="T3" fmla="*/ 2147483647 h 716"/>
              <a:gd name="T4" fmla="*/ 0 w 940"/>
              <a:gd name="T5" fmla="*/ 2147483647 h 716"/>
              <a:gd name="T6" fmla="*/ 2147483647 w 940"/>
              <a:gd name="T7" fmla="*/ 2147483647 h 716"/>
              <a:gd name="T8" fmla="*/ 2147483647 w 940"/>
              <a:gd name="T9" fmla="*/ 2147483647 h 716"/>
              <a:gd name="T10" fmla="*/ 2147483647 w 940"/>
              <a:gd name="T11" fmla="*/ 2147483647 h 716"/>
              <a:gd name="T12" fmla="*/ 2147483647 w 940"/>
              <a:gd name="T13" fmla="*/ 2147483647 h 716"/>
              <a:gd name="T14" fmla="*/ 2147483647 w 940"/>
              <a:gd name="T15" fmla="*/ 0 h 716"/>
              <a:gd name="T16" fmla="*/ 2147483647 w 940"/>
              <a:gd name="T17" fmla="*/ 2147483647 h 716"/>
              <a:gd name="T18" fmla="*/ 2147483647 w 940"/>
              <a:gd name="T19" fmla="*/ 2147483647 h 7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716"/>
              <a:gd name="T32" fmla="*/ 940 w 940"/>
              <a:gd name="T33" fmla="*/ 716 h 7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716">
                <a:moveTo>
                  <a:pt x="910" y="45"/>
                </a:moveTo>
                <a:lnTo>
                  <a:pt x="895" y="33"/>
                </a:lnTo>
                <a:lnTo>
                  <a:pt x="0" y="704"/>
                </a:lnTo>
                <a:lnTo>
                  <a:pt x="15" y="716"/>
                </a:lnTo>
                <a:lnTo>
                  <a:pt x="910" y="45"/>
                </a:lnTo>
                <a:lnTo>
                  <a:pt x="895" y="33"/>
                </a:lnTo>
                <a:lnTo>
                  <a:pt x="910" y="45"/>
                </a:lnTo>
                <a:lnTo>
                  <a:pt x="940" y="0"/>
                </a:lnTo>
                <a:lnTo>
                  <a:pt x="895" y="33"/>
                </a:lnTo>
                <a:lnTo>
                  <a:pt x="91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8" name="Freeform 79"/>
          <p:cNvSpPr>
            <a:spLocks/>
          </p:cNvSpPr>
          <p:nvPr/>
        </p:nvSpPr>
        <p:spPr bwMode="auto">
          <a:xfrm>
            <a:off x="-92515" y="6545762"/>
            <a:ext cx="270044" cy="370061"/>
          </a:xfrm>
          <a:custGeom>
            <a:avLst/>
            <a:gdLst>
              <a:gd name="T0" fmla="*/ 2147483647 w 504"/>
              <a:gd name="T1" fmla="*/ 2147483647 h 643"/>
              <a:gd name="T2" fmla="*/ 2147483647 w 504"/>
              <a:gd name="T3" fmla="*/ 2147483647 h 643"/>
              <a:gd name="T4" fmla="*/ 2147483647 w 504"/>
              <a:gd name="T5" fmla="*/ 2147483647 h 643"/>
              <a:gd name="T6" fmla="*/ 2147483647 w 504"/>
              <a:gd name="T7" fmla="*/ 0 h 643"/>
              <a:gd name="T8" fmla="*/ 0 w 504"/>
              <a:gd name="T9" fmla="*/ 2147483647 h 643"/>
              <a:gd name="T10" fmla="*/ 2147483647 w 504"/>
              <a:gd name="T11" fmla="*/ 2147483647 h 643"/>
              <a:gd name="T12" fmla="*/ 2147483647 w 504"/>
              <a:gd name="T13" fmla="*/ 2147483647 h 643"/>
              <a:gd name="T14" fmla="*/ 2147483647 w 504"/>
              <a:gd name="T15" fmla="*/ 2147483647 h 643"/>
              <a:gd name="T16" fmla="*/ 2147483647 w 504"/>
              <a:gd name="T17" fmla="*/ 2147483647 h 643"/>
              <a:gd name="T18" fmla="*/ 2147483647 w 504"/>
              <a:gd name="T19" fmla="*/ 2147483647 h 6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643"/>
              <a:gd name="T32" fmla="*/ 504 w 504"/>
              <a:gd name="T33" fmla="*/ 643 h 6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643">
                <a:moveTo>
                  <a:pt x="7" y="643"/>
                </a:moveTo>
                <a:lnTo>
                  <a:pt x="15" y="638"/>
                </a:lnTo>
                <a:lnTo>
                  <a:pt x="504" y="12"/>
                </a:lnTo>
                <a:lnTo>
                  <a:pt x="489" y="0"/>
                </a:lnTo>
                <a:lnTo>
                  <a:pt x="0" y="632"/>
                </a:lnTo>
                <a:lnTo>
                  <a:pt x="7" y="632"/>
                </a:lnTo>
                <a:lnTo>
                  <a:pt x="7" y="643"/>
                </a:lnTo>
                <a:lnTo>
                  <a:pt x="15" y="643"/>
                </a:lnTo>
                <a:lnTo>
                  <a:pt x="15" y="638"/>
                </a:lnTo>
                <a:lnTo>
                  <a:pt x="7"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69" name="Freeform 80"/>
          <p:cNvSpPr>
            <a:spLocks/>
          </p:cNvSpPr>
          <p:nvPr/>
        </p:nvSpPr>
        <p:spPr bwMode="auto">
          <a:xfrm>
            <a:off x="357559" y="6469499"/>
            <a:ext cx="232538" cy="70011"/>
          </a:xfrm>
          <a:custGeom>
            <a:avLst/>
            <a:gdLst>
              <a:gd name="T0" fmla="*/ 2147483647 w 436"/>
              <a:gd name="T1" fmla="*/ 2147483647 h 56"/>
              <a:gd name="T2" fmla="*/ 2147483647 w 436"/>
              <a:gd name="T3" fmla="*/ 2147483647 h 56"/>
              <a:gd name="T4" fmla="*/ 2147483647 w 436"/>
              <a:gd name="T5" fmla="*/ 2147483647 h 56"/>
              <a:gd name="T6" fmla="*/ 2147483647 w 436"/>
              <a:gd name="T7" fmla="*/ 0 h 56"/>
              <a:gd name="T8" fmla="*/ 2147483647 w 436"/>
              <a:gd name="T9" fmla="*/ 2147483647 h 56"/>
              <a:gd name="T10" fmla="*/ 2147483647 w 436"/>
              <a:gd name="T11" fmla="*/ 2147483647 h 56"/>
              <a:gd name="T12" fmla="*/ 2147483647 w 436"/>
              <a:gd name="T13" fmla="*/ 2147483647 h 56"/>
              <a:gd name="T14" fmla="*/ 0 w 436"/>
              <a:gd name="T15" fmla="*/ 2147483647 h 56"/>
              <a:gd name="T16" fmla="*/ 2147483647 w 436"/>
              <a:gd name="T17" fmla="*/ 2147483647 h 56"/>
              <a:gd name="T18" fmla="*/ 2147483647 w 436"/>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
              <a:gd name="T31" fmla="*/ 0 h 56"/>
              <a:gd name="T32" fmla="*/ 436 w 43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 h="56">
                <a:moveTo>
                  <a:pt x="23" y="39"/>
                </a:moveTo>
                <a:lnTo>
                  <a:pt x="30" y="51"/>
                </a:lnTo>
                <a:lnTo>
                  <a:pt x="436" y="11"/>
                </a:lnTo>
                <a:lnTo>
                  <a:pt x="436" y="0"/>
                </a:lnTo>
                <a:lnTo>
                  <a:pt x="30" y="39"/>
                </a:lnTo>
                <a:lnTo>
                  <a:pt x="38" y="51"/>
                </a:lnTo>
                <a:lnTo>
                  <a:pt x="23" y="39"/>
                </a:lnTo>
                <a:lnTo>
                  <a:pt x="0" y="56"/>
                </a:lnTo>
                <a:lnTo>
                  <a:pt x="30" y="51"/>
                </a:lnTo>
                <a:lnTo>
                  <a:pt x="2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70" name="Freeform 81"/>
          <p:cNvSpPr>
            <a:spLocks/>
          </p:cNvSpPr>
          <p:nvPr/>
        </p:nvSpPr>
        <p:spPr bwMode="auto">
          <a:xfrm>
            <a:off x="400066" y="6618273"/>
            <a:ext cx="146274" cy="408817"/>
          </a:xfrm>
          <a:custGeom>
            <a:avLst/>
            <a:gdLst>
              <a:gd name="T0" fmla="*/ 2147483647 w 271"/>
              <a:gd name="T1" fmla="*/ 2147483647 h 711"/>
              <a:gd name="T2" fmla="*/ 2147483647 w 271"/>
              <a:gd name="T3" fmla="*/ 2147483647 h 711"/>
              <a:gd name="T4" fmla="*/ 2147483647 w 271"/>
              <a:gd name="T5" fmla="*/ 0 h 711"/>
              <a:gd name="T6" fmla="*/ 2147483647 w 271"/>
              <a:gd name="T7" fmla="*/ 0 h 711"/>
              <a:gd name="T8" fmla="*/ 0 w 271"/>
              <a:gd name="T9" fmla="*/ 2147483647 h 711"/>
              <a:gd name="T10" fmla="*/ 2147483647 w 271"/>
              <a:gd name="T11" fmla="*/ 2147483647 h 711"/>
              <a:gd name="T12" fmla="*/ 2147483647 w 271"/>
              <a:gd name="T13" fmla="*/ 2147483647 h 711"/>
              <a:gd name="T14" fmla="*/ 2147483647 w 271"/>
              <a:gd name="T15" fmla="*/ 2147483647 h 711"/>
              <a:gd name="T16" fmla="*/ 2147483647 w 271"/>
              <a:gd name="T17" fmla="*/ 2147483647 h 711"/>
              <a:gd name="T18" fmla="*/ 2147483647 w 271"/>
              <a:gd name="T19" fmla="*/ 2147483647 h 7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1"/>
              <a:gd name="T31" fmla="*/ 0 h 711"/>
              <a:gd name="T32" fmla="*/ 271 w 271"/>
              <a:gd name="T33" fmla="*/ 711 h 7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1" h="711">
                <a:moveTo>
                  <a:pt x="15" y="711"/>
                </a:moveTo>
                <a:lnTo>
                  <a:pt x="15" y="705"/>
                </a:lnTo>
                <a:lnTo>
                  <a:pt x="271" y="0"/>
                </a:lnTo>
                <a:lnTo>
                  <a:pt x="256" y="0"/>
                </a:lnTo>
                <a:lnTo>
                  <a:pt x="0" y="699"/>
                </a:lnTo>
                <a:lnTo>
                  <a:pt x="7" y="694"/>
                </a:lnTo>
                <a:lnTo>
                  <a:pt x="15" y="711"/>
                </a:lnTo>
                <a:lnTo>
                  <a:pt x="15" y="705"/>
                </a:lnTo>
                <a:lnTo>
                  <a:pt x="15" y="7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33871" name="Freeform 82"/>
          <p:cNvSpPr>
            <a:spLocks/>
          </p:cNvSpPr>
          <p:nvPr/>
        </p:nvSpPr>
        <p:spPr bwMode="auto">
          <a:xfrm>
            <a:off x="941405" y="6638277"/>
            <a:ext cx="100016" cy="422569"/>
          </a:xfrm>
          <a:custGeom>
            <a:avLst/>
            <a:gdLst>
              <a:gd name="T0" fmla="*/ 2147483647 w 15"/>
              <a:gd name="T1" fmla="*/ 2147483647 h 733"/>
              <a:gd name="T2" fmla="*/ 2147483647 w 15"/>
              <a:gd name="T3" fmla="*/ 2147483647 h 733"/>
              <a:gd name="T4" fmla="*/ 2147483647 w 15"/>
              <a:gd name="T5" fmla="*/ 0 h 733"/>
              <a:gd name="T6" fmla="*/ 0 w 15"/>
              <a:gd name="T7" fmla="*/ 0 h 733"/>
              <a:gd name="T8" fmla="*/ 0 w 15"/>
              <a:gd name="T9" fmla="*/ 2147483647 h 733"/>
              <a:gd name="T10" fmla="*/ 0 w 15"/>
              <a:gd name="T11" fmla="*/ 2147483647 h 733"/>
              <a:gd name="T12" fmla="*/ 2147483647 w 15"/>
              <a:gd name="T13" fmla="*/ 2147483647 h 733"/>
              <a:gd name="T14" fmla="*/ 2147483647 w 15"/>
              <a:gd name="T15" fmla="*/ 2147483647 h 733"/>
              <a:gd name="T16" fmla="*/ 2147483647 w 15"/>
              <a:gd name="T17" fmla="*/ 2147483647 h 733"/>
              <a:gd name="T18" fmla="*/ 2147483647 w 15"/>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33"/>
              <a:gd name="T32" fmla="*/ 15 w 15"/>
              <a:gd name="T33" fmla="*/ 733 h 7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33">
                <a:moveTo>
                  <a:pt x="15" y="733"/>
                </a:moveTo>
                <a:lnTo>
                  <a:pt x="15" y="728"/>
                </a:lnTo>
                <a:lnTo>
                  <a:pt x="15" y="0"/>
                </a:lnTo>
                <a:lnTo>
                  <a:pt x="0" y="0"/>
                </a:lnTo>
                <a:lnTo>
                  <a:pt x="0" y="728"/>
                </a:lnTo>
                <a:lnTo>
                  <a:pt x="0" y="722"/>
                </a:lnTo>
                <a:lnTo>
                  <a:pt x="15" y="733"/>
                </a:lnTo>
                <a:lnTo>
                  <a:pt x="15" y="728"/>
                </a:lnTo>
                <a:lnTo>
                  <a:pt x="15" y="7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6930" tIns="53465" rIns="106930" bIns="53465"/>
          <a:lstStyle/>
          <a:p>
            <a:endParaRPr lang="vi-VN" sz="1418"/>
          </a:p>
        </p:txBody>
      </p:sp>
      <p:sp>
        <p:nvSpPr>
          <p:cNvPr id="86" name="Rectangle 3"/>
          <p:cNvSpPr txBox="1">
            <a:spLocks noRot="1" noChangeArrowheads="1"/>
          </p:cNvSpPr>
          <p:nvPr/>
        </p:nvSpPr>
        <p:spPr>
          <a:xfrm>
            <a:off x="803883" y="1988764"/>
            <a:ext cx="11388118" cy="3869385"/>
          </a:xfrm>
          <a:prstGeom prst="rect">
            <a:avLst/>
          </a:prstGeom>
          <a:ln/>
        </p:spPr>
        <p:style>
          <a:lnRef idx="1">
            <a:schemeClr val="accent1"/>
          </a:lnRef>
          <a:fillRef idx="2">
            <a:schemeClr val="accent1"/>
          </a:fillRef>
          <a:effectRef idx="1">
            <a:schemeClr val="accent1"/>
          </a:effectRef>
          <a:fontRef idx="minor">
            <a:schemeClr val="dk1"/>
          </a:fontRef>
        </p:style>
        <p:txBody>
          <a:bodyPr lIns="106930" tIns="53465" rIns="106930" bIns="53465"/>
          <a:lstStyle>
            <a:lvl1pPr marL="342900" indent="-342900" eaLnBrk="0" hangingPunct="0">
              <a:defRPr i="1">
                <a:solidFill>
                  <a:schemeClr val="tx1"/>
                </a:solidFill>
                <a:latin typeface="VNI-Trung Kien" pitchFamily="2" charset="0"/>
              </a:defRPr>
            </a:lvl1pPr>
            <a:lvl2pPr marL="742950" indent="-285750" eaLnBrk="0" hangingPunct="0">
              <a:defRPr i="1">
                <a:solidFill>
                  <a:schemeClr val="tx1"/>
                </a:solidFill>
                <a:latin typeface="VNI-Trung Kien" pitchFamily="2" charset="0"/>
              </a:defRPr>
            </a:lvl2pPr>
            <a:lvl3pPr marL="1143000" indent="-228600" eaLnBrk="0" hangingPunct="0">
              <a:defRPr i="1">
                <a:solidFill>
                  <a:schemeClr val="tx1"/>
                </a:solidFill>
                <a:latin typeface="VNI-Trung Kien" pitchFamily="2" charset="0"/>
              </a:defRPr>
            </a:lvl3pPr>
            <a:lvl4pPr marL="1600200" indent="-228600" eaLnBrk="0" hangingPunct="0">
              <a:defRPr i="1">
                <a:solidFill>
                  <a:schemeClr val="tx1"/>
                </a:solidFill>
                <a:latin typeface="VNI-Trung Kien" pitchFamily="2" charset="0"/>
              </a:defRPr>
            </a:lvl4pPr>
            <a:lvl5pPr marL="2057400" indent="-228600" eaLnBrk="0" hangingPunct="0">
              <a:defRPr i="1">
                <a:solidFill>
                  <a:schemeClr val="tx1"/>
                </a:solidFill>
                <a:latin typeface="VNI-Trung Kien" pitchFamily="2" charset="0"/>
              </a:defRPr>
            </a:lvl5pPr>
            <a:lvl6pPr marL="2514600" indent="-228600" algn="r" eaLnBrk="0" fontAlgn="base" hangingPunct="0">
              <a:spcBef>
                <a:spcPct val="0"/>
              </a:spcBef>
              <a:spcAft>
                <a:spcPct val="0"/>
              </a:spcAft>
              <a:defRPr i="1">
                <a:solidFill>
                  <a:schemeClr val="tx1"/>
                </a:solidFill>
                <a:latin typeface="VNI-Trung Kien" pitchFamily="2" charset="0"/>
              </a:defRPr>
            </a:lvl6pPr>
            <a:lvl7pPr marL="2971800" indent="-228600" algn="r" eaLnBrk="0" fontAlgn="base" hangingPunct="0">
              <a:spcBef>
                <a:spcPct val="0"/>
              </a:spcBef>
              <a:spcAft>
                <a:spcPct val="0"/>
              </a:spcAft>
              <a:defRPr i="1">
                <a:solidFill>
                  <a:schemeClr val="tx1"/>
                </a:solidFill>
                <a:latin typeface="VNI-Trung Kien" pitchFamily="2" charset="0"/>
              </a:defRPr>
            </a:lvl7pPr>
            <a:lvl8pPr marL="3429000" indent="-228600" algn="r" eaLnBrk="0" fontAlgn="base" hangingPunct="0">
              <a:spcBef>
                <a:spcPct val="0"/>
              </a:spcBef>
              <a:spcAft>
                <a:spcPct val="0"/>
              </a:spcAft>
              <a:defRPr i="1">
                <a:solidFill>
                  <a:schemeClr val="tx1"/>
                </a:solidFill>
                <a:latin typeface="VNI-Trung Kien" pitchFamily="2" charset="0"/>
              </a:defRPr>
            </a:lvl8pPr>
            <a:lvl9pPr marL="3886200" indent="-228600" algn="r" eaLnBrk="0" fontAlgn="base" hangingPunct="0">
              <a:spcBef>
                <a:spcPct val="0"/>
              </a:spcBef>
              <a:spcAft>
                <a:spcPct val="0"/>
              </a:spcAft>
              <a:defRPr i="1">
                <a:solidFill>
                  <a:schemeClr val="tx1"/>
                </a:solidFill>
                <a:latin typeface="VNI-Trung Kien" pitchFamily="2" charset="0"/>
              </a:defRPr>
            </a:lvl9pPr>
          </a:lstStyle>
          <a:p>
            <a:pPr algn="just" eaLnBrk="1" hangingPunct="1">
              <a:spcBef>
                <a:spcPct val="20000"/>
              </a:spcBef>
              <a:defRPr/>
            </a:pPr>
            <a:r>
              <a:rPr lang="en-US" sz="3780" b="1">
                <a:solidFill>
                  <a:srgbClr val="FF66CC"/>
                </a:solidFill>
                <a:latin typeface="Times New Roman" pitchFamily="18" charset="0"/>
              </a:rPr>
              <a:t>     </a:t>
            </a:r>
            <a:r>
              <a:rPr lang="en-US" sz="2835" b="1" i="0">
                <a:latin typeface="Times New Roman" pitchFamily="18" charset="0"/>
              </a:rPr>
              <a:t>Dây dẫn có dòng điện chạy qua đặt trong từ trường và không song song với đường sức từ thì chịu tác dụng của lực điện từ.</a:t>
            </a:r>
          </a:p>
          <a:p>
            <a:pPr algn="just" eaLnBrk="1" hangingPunct="1">
              <a:spcBef>
                <a:spcPct val="20000"/>
              </a:spcBef>
              <a:defRPr/>
            </a:pPr>
            <a:r>
              <a:rPr lang="en-US" sz="2835" b="1" i="0">
                <a:latin typeface="Times New Roman" pitchFamily="18" charset="0"/>
              </a:rPr>
              <a:t>      Chiều của lực điện từ tác dụng lên dây dẫn phụ thuộc vào chiều dòng điện và chiều đường sức từ.</a:t>
            </a:r>
          </a:p>
          <a:p>
            <a:pPr algn="just" eaLnBrk="1" hangingPunct="1">
              <a:spcBef>
                <a:spcPct val="20000"/>
              </a:spcBef>
              <a:defRPr/>
            </a:pPr>
            <a:r>
              <a:rPr lang="en-US" sz="2835" b="1" i="0">
                <a:latin typeface="Times New Roman" pitchFamily="18" charset="0"/>
              </a:rPr>
              <a:t>      Quy tắc bàn tay trái: Đặt bàn tay trái sao cho các đường sức từ hướng vào lòng bàn tay, chiều từ cổ tay đến ngón tay giữa hướng theo chiều dòng điện thì ngón cái choãi ra 90</a:t>
            </a:r>
            <a:r>
              <a:rPr lang="en-US" sz="2835" b="1" i="0" baseline="30000">
                <a:latin typeface="Times New Roman" pitchFamily="18" charset="0"/>
              </a:rPr>
              <a:t>0</a:t>
            </a:r>
            <a:r>
              <a:rPr lang="en-US" sz="2835" b="1" i="0">
                <a:latin typeface="Times New Roman" pitchFamily="18" charset="0"/>
              </a:rPr>
              <a:t> chỉ chiều của lực điện từ.</a:t>
            </a:r>
          </a:p>
        </p:txBody>
      </p:sp>
      <p:sp>
        <p:nvSpPr>
          <p:cNvPr id="33873" name="WordArt 87"/>
          <p:cNvSpPr>
            <a:spLocks noChangeArrowheads="1" noChangeShapeType="1" noTextEdit="1"/>
          </p:cNvSpPr>
          <p:nvPr/>
        </p:nvSpPr>
        <p:spPr bwMode="auto">
          <a:xfrm>
            <a:off x="812634" y="458513"/>
            <a:ext cx="5893467" cy="1050172"/>
          </a:xfrm>
          <a:prstGeom prst="rect">
            <a:avLst/>
          </a:prstGeom>
        </p:spPr>
        <p:txBody>
          <a:bodyPr wrap="none" fromWordArt="1">
            <a:prstTxWarp prst="textCascadeUp">
              <a:avLst>
                <a:gd name="adj" fmla="val 52833"/>
              </a:avLst>
            </a:prstTxWarp>
            <a:scene3d>
              <a:camera prst="legacyObliqueTopRight"/>
              <a:lightRig rig="legacyHarsh3" dir="b"/>
            </a:scene3d>
            <a:sp3d extrusionH="430200" prstMaterial="legacyMatte">
              <a:extrusionClr>
                <a:srgbClr val="FF0000"/>
              </a:extrusionClr>
              <a:contourClr>
                <a:srgbClr val="FFE701"/>
              </a:contourClr>
            </a:sp3d>
          </a:bodyPr>
          <a:lstStyle/>
          <a:p>
            <a:pPr algn="ctr"/>
            <a:r>
              <a:rPr lang="vi-VN" sz="4174"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GHI NHỚ:</a:t>
            </a:r>
          </a:p>
        </p:txBody>
      </p:sp>
      <p:pic>
        <p:nvPicPr>
          <p:cNvPr id="5" name="Picture 4" descr="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245267" y="386001"/>
            <a:ext cx="2641683" cy="169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92901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e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WordArt 3"/>
          <p:cNvSpPr>
            <a:spLocks noChangeArrowheads="1" noChangeShapeType="1" noTextEdit="1"/>
          </p:cNvSpPr>
          <p:nvPr/>
        </p:nvSpPr>
        <p:spPr bwMode="auto">
          <a:xfrm>
            <a:off x="4419600" y="533400"/>
            <a:ext cx="3429000" cy="609600"/>
          </a:xfrm>
          <a:prstGeom prst="rect">
            <a:avLst/>
          </a:prstGeom>
        </p:spPr>
        <p:txBody>
          <a:bodyPr wrap="none" fromWordArt="1">
            <a:prstTxWarp prst="textPlain">
              <a:avLst>
                <a:gd name="adj" fmla="val 50000"/>
              </a:avLst>
            </a:prstTxWarp>
          </a:bodyPr>
          <a:lstStyle/>
          <a:p>
            <a:r>
              <a:rPr lang="vi-VN" sz="3600" b="1" i="1" kern="10">
                <a:ln w="9525">
                  <a:solidFill>
                    <a:srgbClr val="FF3300"/>
                  </a:solidFill>
                  <a:round/>
                  <a:headEnd/>
                  <a:tailEnd/>
                </a:ln>
                <a:solidFill>
                  <a:srgbClr val="FF33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Hướng dẫn về nhà</a:t>
            </a:r>
          </a:p>
        </p:txBody>
      </p:sp>
      <p:cxnSp>
        <p:nvCxnSpPr>
          <p:cNvPr id="20484" name="AutoShape 4"/>
          <p:cNvCxnSpPr>
            <a:cxnSpLocks noChangeShapeType="1"/>
          </p:cNvCxnSpPr>
          <p:nvPr/>
        </p:nvCxnSpPr>
        <p:spPr bwMode="auto">
          <a:xfrm>
            <a:off x="1524000"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485" name="Rectangle 7"/>
          <p:cNvSpPr>
            <a:spLocks noGrp="1" noChangeArrowheads="1"/>
          </p:cNvSpPr>
          <p:nvPr>
            <p:ph type="body" idx="1"/>
          </p:nvPr>
        </p:nvSpPr>
        <p:spPr>
          <a:xfrm>
            <a:off x="1733266" y="1825625"/>
            <a:ext cx="8761862" cy="4351338"/>
          </a:xfrm>
          <a:noFill/>
        </p:spPr>
        <p:txBody>
          <a:bodyPr/>
          <a:lstStyle/>
          <a:p>
            <a:pPr marL="609600" indent="-609600">
              <a:buNone/>
            </a:pPr>
            <a:r>
              <a:rPr lang="en-US" altLang="vi-VN" b="1" i="1" dirty="0" smtClean="0">
                <a:solidFill>
                  <a:srgbClr val="0000FF"/>
                </a:solidFill>
                <a:latin typeface="Times New Roman" panose="02020603050405020304" pitchFamily="18" charset="0"/>
              </a:rPr>
              <a:t>1. Học thuộc nội dung bài học</a:t>
            </a:r>
          </a:p>
          <a:p>
            <a:pPr marL="609600" indent="-609600">
              <a:buNone/>
            </a:pPr>
            <a:r>
              <a:rPr lang="en-US" altLang="vi-VN" b="1" i="1" dirty="0">
                <a:solidFill>
                  <a:srgbClr val="0000FF"/>
                </a:solidFill>
                <a:latin typeface="Times New Roman" panose="02020603050405020304" pitchFamily="18" charset="0"/>
              </a:rPr>
              <a:t>2. </a:t>
            </a:r>
            <a:r>
              <a:rPr lang="en-US" altLang="vi-VN" b="1" i="1" dirty="0" smtClean="0">
                <a:solidFill>
                  <a:srgbClr val="0000FF"/>
                </a:solidFill>
                <a:latin typeface="Times New Roman" panose="02020603050405020304" pitchFamily="18" charset="0"/>
              </a:rPr>
              <a:t>Làm bài tập SBT </a:t>
            </a:r>
          </a:p>
          <a:p>
            <a:pPr marL="609600" indent="-609600">
              <a:buNone/>
            </a:pPr>
            <a:r>
              <a:rPr lang="en-US" altLang="vi-VN" b="1" i="1" dirty="0" smtClean="0">
                <a:solidFill>
                  <a:srgbClr val="0000FF"/>
                </a:solidFill>
                <a:latin typeface="Times New Roman" panose="02020603050405020304" pitchFamily="18" charset="0"/>
              </a:rPr>
              <a:t>3. Đọc trước nội dung bài 28: Động cơ điện một chiều</a:t>
            </a:r>
          </a:p>
          <a:p>
            <a:pPr marL="609600" indent="-609600"/>
            <a:endParaRPr lang="en-US" altLang="vi-VN" b="1" i="1" dirty="0" smtClean="0">
              <a:solidFill>
                <a:srgbClr val="0000FF"/>
              </a:solidFill>
              <a:latin typeface="Times New Roman" panose="02020603050405020304" pitchFamily="18" charset="0"/>
            </a:endParaRPr>
          </a:p>
          <a:p>
            <a:pPr marL="609600" indent="-609600"/>
            <a:endParaRPr lang="en-US" altLang="vi-VN" b="1" i="1" dirty="0" smtClean="0">
              <a:solidFill>
                <a:srgbClr val="0000FF"/>
              </a:solidFill>
              <a:latin typeface="Times New Roman" panose="02020603050405020304" pitchFamily="18" charset="0"/>
            </a:endParaRPr>
          </a:p>
        </p:txBody>
      </p:sp>
      <p:grpSp>
        <p:nvGrpSpPr>
          <p:cNvPr id="20486" name="Group 8"/>
          <p:cNvGrpSpPr>
            <a:grpSpLocks/>
          </p:cNvGrpSpPr>
          <p:nvPr/>
        </p:nvGrpSpPr>
        <p:grpSpPr bwMode="auto">
          <a:xfrm>
            <a:off x="3794078" y="3875964"/>
            <a:ext cx="5295331" cy="2105736"/>
            <a:chOff x="4130" y="2318"/>
            <a:chExt cx="2835" cy="1620"/>
          </a:xfrm>
        </p:grpSpPr>
        <p:sp>
          <p:nvSpPr>
            <p:cNvPr id="20487" name="Freeform 9"/>
            <p:cNvSpPr>
              <a:spLocks/>
            </p:cNvSpPr>
            <p:nvPr/>
          </p:nvSpPr>
          <p:spPr bwMode="auto">
            <a:xfrm>
              <a:off x="4130" y="2618"/>
              <a:ext cx="2835" cy="1186"/>
            </a:xfrm>
            <a:custGeom>
              <a:avLst/>
              <a:gdLst>
                <a:gd name="T0" fmla="*/ 2726 w 2835"/>
                <a:gd name="T1" fmla="*/ 335 h 1186"/>
                <a:gd name="T2" fmla="*/ 2549 w 2835"/>
                <a:gd name="T3" fmla="*/ 397 h 1186"/>
                <a:gd name="T4" fmla="*/ 2368 w 2835"/>
                <a:gd name="T5" fmla="*/ 459 h 1186"/>
                <a:gd name="T6" fmla="*/ 2185 w 2835"/>
                <a:gd name="T7" fmla="*/ 515 h 1186"/>
                <a:gd name="T8" fmla="*/ 2008 w 2835"/>
                <a:gd name="T9" fmla="*/ 567 h 1186"/>
                <a:gd name="T10" fmla="*/ 1840 w 2835"/>
                <a:gd name="T11" fmla="*/ 609 h 1186"/>
                <a:gd name="T12" fmla="*/ 1688 w 2835"/>
                <a:gd name="T13" fmla="*/ 645 h 1186"/>
                <a:gd name="T14" fmla="*/ 1556 w 2835"/>
                <a:gd name="T15" fmla="*/ 662 h 1186"/>
                <a:gd name="T16" fmla="*/ 1452 w 2835"/>
                <a:gd name="T17" fmla="*/ 669 h 1186"/>
                <a:gd name="T18" fmla="*/ 1377 w 2835"/>
                <a:gd name="T19" fmla="*/ 658 h 1186"/>
                <a:gd name="T20" fmla="*/ 1343 w 2835"/>
                <a:gd name="T21" fmla="*/ 630 h 1186"/>
                <a:gd name="T22" fmla="*/ 1327 w 2835"/>
                <a:gd name="T23" fmla="*/ 527 h 1186"/>
                <a:gd name="T24" fmla="*/ 1347 w 2835"/>
                <a:gd name="T25" fmla="*/ 424 h 1186"/>
                <a:gd name="T26" fmla="*/ 1318 w 2835"/>
                <a:gd name="T27" fmla="*/ 320 h 1186"/>
                <a:gd name="T28" fmla="*/ 1249 w 2835"/>
                <a:gd name="T29" fmla="*/ 227 h 1186"/>
                <a:gd name="T30" fmla="*/ 1182 w 2835"/>
                <a:gd name="T31" fmla="*/ 126 h 1186"/>
                <a:gd name="T32" fmla="*/ 1104 w 2835"/>
                <a:gd name="T33" fmla="*/ 40 h 1186"/>
                <a:gd name="T34" fmla="*/ 1001 w 2835"/>
                <a:gd name="T35" fmla="*/ 0 h 1186"/>
                <a:gd name="T36" fmla="*/ 861 w 2835"/>
                <a:gd name="T37" fmla="*/ 26 h 1186"/>
                <a:gd name="T38" fmla="*/ 704 w 2835"/>
                <a:gd name="T39" fmla="*/ 79 h 1186"/>
                <a:gd name="T40" fmla="*/ 595 w 2835"/>
                <a:gd name="T41" fmla="*/ 126 h 1186"/>
                <a:gd name="T42" fmla="*/ 509 w 2835"/>
                <a:gd name="T43" fmla="*/ 170 h 1186"/>
                <a:gd name="T44" fmla="*/ 413 w 2835"/>
                <a:gd name="T45" fmla="*/ 214 h 1186"/>
                <a:gd name="T46" fmla="*/ 276 w 2835"/>
                <a:gd name="T47" fmla="*/ 267 h 1186"/>
                <a:gd name="T48" fmla="*/ 69 w 2835"/>
                <a:gd name="T49" fmla="*/ 825 h 1186"/>
                <a:gd name="T50" fmla="*/ 250 w 2835"/>
                <a:gd name="T51" fmla="*/ 757 h 1186"/>
                <a:gd name="T52" fmla="*/ 400 w 2835"/>
                <a:gd name="T53" fmla="*/ 698 h 1186"/>
                <a:gd name="T54" fmla="*/ 538 w 2835"/>
                <a:gd name="T55" fmla="*/ 654 h 1186"/>
                <a:gd name="T56" fmla="*/ 670 w 2835"/>
                <a:gd name="T57" fmla="*/ 609 h 1186"/>
                <a:gd name="T58" fmla="*/ 818 w 2835"/>
                <a:gd name="T59" fmla="*/ 573 h 1186"/>
                <a:gd name="T60" fmla="*/ 791 w 2835"/>
                <a:gd name="T61" fmla="*/ 812 h 1186"/>
                <a:gd name="T62" fmla="*/ 784 w 2835"/>
                <a:gd name="T63" fmla="*/ 959 h 1186"/>
                <a:gd name="T64" fmla="*/ 832 w 2835"/>
                <a:gd name="T65" fmla="*/ 1052 h 1186"/>
                <a:gd name="T66" fmla="*/ 910 w 2835"/>
                <a:gd name="T67" fmla="*/ 1125 h 1186"/>
                <a:gd name="T68" fmla="*/ 1014 w 2835"/>
                <a:gd name="T69" fmla="*/ 1171 h 1186"/>
                <a:gd name="T70" fmla="*/ 1126 w 2835"/>
                <a:gd name="T71" fmla="*/ 1186 h 1186"/>
                <a:gd name="T72" fmla="*/ 1231 w 2835"/>
                <a:gd name="T73" fmla="*/ 1171 h 1186"/>
                <a:gd name="T74" fmla="*/ 1328 w 2835"/>
                <a:gd name="T75" fmla="*/ 1157 h 1186"/>
                <a:gd name="T76" fmla="*/ 1436 w 2835"/>
                <a:gd name="T77" fmla="*/ 1145 h 1186"/>
                <a:gd name="T78" fmla="*/ 1557 w 2835"/>
                <a:gd name="T79" fmla="*/ 1127 h 1186"/>
                <a:gd name="T80" fmla="*/ 1688 w 2835"/>
                <a:gd name="T81" fmla="*/ 1107 h 1186"/>
                <a:gd name="T82" fmla="*/ 1829 w 2835"/>
                <a:gd name="T83" fmla="*/ 1082 h 1186"/>
                <a:gd name="T84" fmla="*/ 1971 w 2835"/>
                <a:gd name="T85" fmla="*/ 1053 h 1186"/>
                <a:gd name="T86" fmla="*/ 2118 w 2835"/>
                <a:gd name="T87" fmla="*/ 1021 h 1186"/>
                <a:gd name="T88" fmla="*/ 2269 w 2835"/>
                <a:gd name="T89" fmla="*/ 981 h 1186"/>
                <a:gd name="T90" fmla="*/ 2418 w 2835"/>
                <a:gd name="T91" fmla="*/ 935 h 1186"/>
                <a:gd name="T92" fmla="*/ 2568 w 2835"/>
                <a:gd name="T93" fmla="*/ 884 h 11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1186"/>
                <a:gd name="T143" fmla="*/ 2835 w 2835"/>
                <a:gd name="T144" fmla="*/ 1186 h 11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1186">
                  <a:moveTo>
                    <a:pt x="2835" y="293"/>
                  </a:moveTo>
                  <a:lnTo>
                    <a:pt x="2782" y="312"/>
                  </a:lnTo>
                  <a:lnTo>
                    <a:pt x="2726" y="335"/>
                  </a:lnTo>
                  <a:lnTo>
                    <a:pt x="2668" y="355"/>
                  </a:lnTo>
                  <a:lnTo>
                    <a:pt x="2609" y="377"/>
                  </a:lnTo>
                  <a:lnTo>
                    <a:pt x="2549" y="397"/>
                  </a:lnTo>
                  <a:lnTo>
                    <a:pt x="2490" y="417"/>
                  </a:lnTo>
                  <a:lnTo>
                    <a:pt x="2430" y="440"/>
                  </a:lnTo>
                  <a:lnTo>
                    <a:pt x="2368" y="459"/>
                  </a:lnTo>
                  <a:lnTo>
                    <a:pt x="2307" y="478"/>
                  </a:lnTo>
                  <a:lnTo>
                    <a:pt x="2247" y="498"/>
                  </a:lnTo>
                  <a:lnTo>
                    <a:pt x="2185" y="515"/>
                  </a:lnTo>
                  <a:lnTo>
                    <a:pt x="2125" y="534"/>
                  </a:lnTo>
                  <a:lnTo>
                    <a:pt x="2067" y="553"/>
                  </a:lnTo>
                  <a:lnTo>
                    <a:pt x="2008" y="567"/>
                  </a:lnTo>
                  <a:lnTo>
                    <a:pt x="1952" y="583"/>
                  </a:lnTo>
                  <a:lnTo>
                    <a:pt x="1895" y="596"/>
                  </a:lnTo>
                  <a:lnTo>
                    <a:pt x="1840" y="609"/>
                  </a:lnTo>
                  <a:lnTo>
                    <a:pt x="1788" y="622"/>
                  </a:lnTo>
                  <a:lnTo>
                    <a:pt x="1737" y="635"/>
                  </a:lnTo>
                  <a:lnTo>
                    <a:pt x="1688" y="645"/>
                  </a:lnTo>
                  <a:lnTo>
                    <a:pt x="1640" y="654"/>
                  </a:lnTo>
                  <a:lnTo>
                    <a:pt x="1597" y="658"/>
                  </a:lnTo>
                  <a:lnTo>
                    <a:pt x="1556" y="662"/>
                  </a:lnTo>
                  <a:lnTo>
                    <a:pt x="1520" y="668"/>
                  </a:lnTo>
                  <a:lnTo>
                    <a:pt x="1485" y="669"/>
                  </a:lnTo>
                  <a:lnTo>
                    <a:pt x="1452" y="669"/>
                  </a:lnTo>
                  <a:lnTo>
                    <a:pt x="1423" y="668"/>
                  </a:lnTo>
                  <a:lnTo>
                    <a:pt x="1399" y="662"/>
                  </a:lnTo>
                  <a:lnTo>
                    <a:pt x="1377" y="658"/>
                  </a:lnTo>
                  <a:lnTo>
                    <a:pt x="1363" y="654"/>
                  </a:lnTo>
                  <a:lnTo>
                    <a:pt x="1348" y="641"/>
                  </a:lnTo>
                  <a:lnTo>
                    <a:pt x="1343" y="630"/>
                  </a:lnTo>
                  <a:lnTo>
                    <a:pt x="1328" y="593"/>
                  </a:lnTo>
                  <a:lnTo>
                    <a:pt x="1321" y="561"/>
                  </a:lnTo>
                  <a:lnTo>
                    <a:pt x="1327" y="527"/>
                  </a:lnTo>
                  <a:lnTo>
                    <a:pt x="1333" y="493"/>
                  </a:lnTo>
                  <a:lnTo>
                    <a:pt x="1341" y="460"/>
                  </a:lnTo>
                  <a:lnTo>
                    <a:pt x="1347" y="424"/>
                  </a:lnTo>
                  <a:lnTo>
                    <a:pt x="1348" y="387"/>
                  </a:lnTo>
                  <a:lnTo>
                    <a:pt x="1343" y="349"/>
                  </a:lnTo>
                  <a:lnTo>
                    <a:pt x="1318" y="320"/>
                  </a:lnTo>
                  <a:lnTo>
                    <a:pt x="1295" y="293"/>
                  </a:lnTo>
                  <a:lnTo>
                    <a:pt x="1271" y="263"/>
                  </a:lnTo>
                  <a:lnTo>
                    <a:pt x="1249" y="227"/>
                  </a:lnTo>
                  <a:lnTo>
                    <a:pt x="1228" y="192"/>
                  </a:lnTo>
                  <a:lnTo>
                    <a:pt x="1206" y="159"/>
                  </a:lnTo>
                  <a:lnTo>
                    <a:pt x="1182" y="126"/>
                  </a:lnTo>
                  <a:lnTo>
                    <a:pt x="1157" y="94"/>
                  </a:lnTo>
                  <a:lnTo>
                    <a:pt x="1131" y="66"/>
                  </a:lnTo>
                  <a:lnTo>
                    <a:pt x="1104" y="40"/>
                  </a:lnTo>
                  <a:lnTo>
                    <a:pt x="1071" y="20"/>
                  </a:lnTo>
                  <a:lnTo>
                    <a:pt x="1039" y="7"/>
                  </a:lnTo>
                  <a:lnTo>
                    <a:pt x="1001" y="0"/>
                  </a:lnTo>
                  <a:lnTo>
                    <a:pt x="959" y="0"/>
                  </a:lnTo>
                  <a:lnTo>
                    <a:pt x="913" y="9"/>
                  </a:lnTo>
                  <a:lnTo>
                    <a:pt x="861" y="26"/>
                  </a:lnTo>
                  <a:lnTo>
                    <a:pt x="802" y="45"/>
                  </a:lnTo>
                  <a:lnTo>
                    <a:pt x="750" y="64"/>
                  </a:lnTo>
                  <a:lnTo>
                    <a:pt x="704" y="79"/>
                  </a:lnTo>
                  <a:lnTo>
                    <a:pt x="663" y="94"/>
                  </a:lnTo>
                  <a:lnTo>
                    <a:pt x="628" y="110"/>
                  </a:lnTo>
                  <a:lnTo>
                    <a:pt x="595" y="126"/>
                  </a:lnTo>
                  <a:lnTo>
                    <a:pt x="565" y="140"/>
                  </a:lnTo>
                  <a:lnTo>
                    <a:pt x="538" y="154"/>
                  </a:lnTo>
                  <a:lnTo>
                    <a:pt x="509" y="170"/>
                  </a:lnTo>
                  <a:lnTo>
                    <a:pt x="479" y="183"/>
                  </a:lnTo>
                  <a:lnTo>
                    <a:pt x="447" y="199"/>
                  </a:lnTo>
                  <a:lnTo>
                    <a:pt x="413" y="214"/>
                  </a:lnTo>
                  <a:lnTo>
                    <a:pt x="372" y="229"/>
                  </a:lnTo>
                  <a:lnTo>
                    <a:pt x="329" y="248"/>
                  </a:lnTo>
                  <a:lnTo>
                    <a:pt x="276" y="267"/>
                  </a:lnTo>
                  <a:lnTo>
                    <a:pt x="217" y="284"/>
                  </a:lnTo>
                  <a:lnTo>
                    <a:pt x="0" y="848"/>
                  </a:lnTo>
                  <a:lnTo>
                    <a:pt x="69" y="825"/>
                  </a:lnTo>
                  <a:lnTo>
                    <a:pt x="132" y="799"/>
                  </a:lnTo>
                  <a:lnTo>
                    <a:pt x="194" y="776"/>
                  </a:lnTo>
                  <a:lnTo>
                    <a:pt x="250" y="757"/>
                  </a:lnTo>
                  <a:lnTo>
                    <a:pt x="303" y="737"/>
                  </a:lnTo>
                  <a:lnTo>
                    <a:pt x="352" y="716"/>
                  </a:lnTo>
                  <a:lnTo>
                    <a:pt x="400" y="698"/>
                  </a:lnTo>
                  <a:lnTo>
                    <a:pt x="447" y="682"/>
                  </a:lnTo>
                  <a:lnTo>
                    <a:pt x="492" y="668"/>
                  </a:lnTo>
                  <a:lnTo>
                    <a:pt x="538" y="654"/>
                  </a:lnTo>
                  <a:lnTo>
                    <a:pt x="581" y="636"/>
                  </a:lnTo>
                  <a:lnTo>
                    <a:pt x="625" y="622"/>
                  </a:lnTo>
                  <a:lnTo>
                    <a:pt x="670" y="609"/>
                  </a:lnTo>
                  <a:lnTo>
                    <a:pt x="717" y="597"/>
                  </a:lnTo>
                  <a:lnTo>
                    <a:pt x="765" y="584"/>
                  </a:lnTo>
                  <a:lnTo>
                    <a:pt x="818" y="573"/>
                  </a:lnTo>
                  <a:lnTo>
                    <a:pt x="819" y="649"/>
                  </a:lnTo>
                  <a:lnTo>
                    <a:pt x="809" y="731"/>
                  </a:lnTo>
                  <a:lnTo>
                    <a:pt x="791" y="812"/>
                  </a:lnTo>
                  <a:lnTo>
                    <a:pt x="779" y="894"/>
                  </a:lnTo>
                  <a:lnTo>
                    <a:pt x="781" y="929"/>
                  </a:lnTo>
                  <a:lnTo>
                    <a:pt x="784" y="959"/>
                  </a:lnTo>
                  <a:lnTo>
                    <a:pt x="798" y="993"/>
                  </a:lnTo>
                  <a:lnTo>
                    <a:pt x="814" y="1023"/>
                  </a:lnTo>
                  <a:lnTo>
                    <a:pt x="832" y="1052"/>
                  </a:lnTo>
                  <a:lnTo>
                    <a:pt x="854" y="1078"/>
                  </a:lnTo>
                  <a:lnTo>
                    <a:pt x="881" y="1102"/>
                  </a:lnTo>
                  <a:lnTo>
                    <a:pt x="910" y="1125"/>
                  </a:lnTo>
                  <a:lnTo>
                    <a:pt x="943" y="1144"/>
                  </a:lnTo>
                  <a:lnTo>
                    <a:pt x="976" y="1160"/>
                  </a:lnTo>
                  <a:lnTo>
                    <a:pt x="1014" y="1171"/>
                  </a:lnTo>
                  <a:lnTo>
                    <a:pt x="1051" y="1182"/>
                  </a:lnTo>
                  <a:lnTo>
                    <a:pt x="1087" y="1186"/>
                  </a:lnTo>
                  <a:lnTo>
                    <a:pt x="1126" y="1186"/>
                  </a:lnTo>
                  <a:lnTo>
                    <a:pt x="1163" y="1184"/>
                  </a:lnTo>
                  <a:lnTo>
                    <a:pt x="1202" y="1176"/>
                  </a:lnTo>
                  <a:lnTo>
                    <a:pt x="1231" y="1171"/>
                  </a:lnTo>
                  <a:lnTo>
                    <a:pt x="1261" y="1167"/>
                  </a:lnTo>
                  <a:lnTo>
                    <a:pt x="1294" y="1163"/>
                  </a:lnTo>
                  <a:lnTo>
                    <a:pt x="1328" y="1157"/>
                  </a:lnTo>
                  <a:lnTo>
                    <a:pt x="1363" y="1154"/>
                  </a:lnTo>
                  <a:lnTo>
                    <a:pt x="1399" y="1148"/>
                  </a:lnTo>
                  <a:lnTo>
                    <a:pt x="1436" y="1145"/>
                  </a:lnTo>
                  <a:lnTo>
                    <a:pt x="1475" y="1140"/>
                  </a:lnTo>
                  <a:lnTo>
                    <a:pt x="1517" y="1134"/>
                  </a:lnTo>
                  <a:lnTo>
                    <a:pt x="1557" y="1127"/>
                  </a:lnTo>
                  <a:lnTo>
                    <a:pt x="1602" y="1121"/>
                  </a:lnTo>
                  <a:lnTo>
                    <a:pt x="1645" y="1114"/>
                  </a:lnTo>
                  <a:lnTo>
                    <a:pt x="1688" y="1107"/>
                  </a:lnTo>
                  <a:lnTo>
                    <a:pt x="1734" y="1099"/>
                  </a:lnTo>
                  <a:lnTo>
                    <a:pt x="1780" y="1091"/>
                  </a:lnTo>
                  <a:lnTo>
                    <a:pt x="1829" y="1082"/>
                  </a:lnTo>
                  <a:lnTo>
                    <a:pt x="1875" y="1073"/>
                  </a:lnTo>
                  <a:lnTo>
                    <a:pt x="1924" y="1063"/>
                  </a:lnTo>
                  <a:lnTo>
                    <a:pt x="1971" y="1053"/>
                  </a:lnTo>
                  <a:lnTo>
                    <a:pt x="2021" y="1044"/>
                  </a:lnTo>
                  <a:lnTo>
                    <a:pt x="2070" y="1034"/>
                  </a:lnTo>
                  <a:lnTo>
                    <a:pt x="2118" y="1021"/>
                  </a:lnTo>
                  <a:lnTo>
                    <a:pt x="2168" y="1008"/>
                  </a:lnTo>
                  <a:lnTo>
                    <a:pt x="2218" y="994"/>
                  </a:lnTo>
                  <a:lnTo>
                    <a:pt x="2269" y="981"/>
                  </a:lnTo>
                  <a:lnTo>
                    <a:pt x="2319" y="967"/>
                  </a:lnTo>
                  <a:lnTo>
                    <a:pt x="2368" y="951"/>
                  </a:lnTo>
                  <a:lnTo>
                    <a:pt x="2418" y="935"/>
                  </a:lnTo>
                  <a:lnTo>
                    <a:pt x="2468" y="922"/>
                  </a:lnTo>
                  <a:lnTo>
                    <a:pt x="2517" y="900"/>
                  </a:lnTo>
                  <a:lnTo>
                    <a:pt x="2568" y="884"/>
                  </a:lnTo>
                  <a:lnTo>
                    <a:pt x="2616" y="864"/>
                  </a:lnTo>
                  <a:lnTo>
                    <a:pt x="2835" y="293"/>
                  </a:lnTo>
                  <a:close/>
                </a:path>
              </a:pathLst>
            </a:custGeom>
            <a:solidFill>
              <a:srgbClr val="CCFFFF"/>
            </a:solidFill>
            <a:ln w="9525">
              <a:solidFill>
                <a:srgbClr val="0000FF"/>
              </a:solidFill>
              <a:round/>
              <a:headEnd/>
              <a:tailEnd/>
            </a:ln>
          </p:spPr>
          <p:txBody>
            <a:bodyPr/>
            <a:lstStyle/>
            <a:p>
              <a:endParaRPr lang="vi-VN"/>
            </a:p>
          </p:txBody>
        </p:sp>
        <p:sp>
          <p:nvSpPr>
            <p:cNvPr id="20488" name="Freeform 10"/>
            <p:cNvSpPr>
              <a:spLocks/>
            </p:cNvSpPr>
            <p:nvPr/>
          </p:nvSpPr>
          <p:spPr bwMode="auto">
            <a:xfrm>
              <a:off x="4672" y="2318"/>
              <a:ext cx="975" cy="1105"/>
            </a:xfrm>
            <a:custGeom>
              <a:avLst/>
              <a:gdLst>
                <a:gd name="T0" fmla="*/ 975 w 975"/>
                <a:gd name="T1" fmla="*/ 0 h 1105"/>
                <a:gd name="T2" fmla="*/ 877 w 975"/>
                <a:gd name="T3" fmla="*/ 23 h 1105"/>
                <a:gd name="T4" fmla="*/ 785 w 975"/>
                <a:gd name="T5" fmla="*/ 56 h 1105"/>
                <a:gd name="T6" fmla="*/ 690 w 975"/>
                <a:gd name="T7" fmla="*/ 102 h 1105"/>
                <a:gd name="T8" fmla="*/ 601 w 975"/>
                <a:gd name="T9" fmla="*/ 153 h 1105"/>
                <a:gd name="T10" fmla="*/ 516 w 975"/>
                <a:gd name="T11" fmla="*/ 212 h 1105"/>
                <a:gd name="T12" fmla="*/ 436 w 975"/>
                <a:gd name="T13" fmla="*/ 283 h 1105"/>
                <a:gd name="T14" fmla="*/ 359 w 975"/>
                <a:gd name="T15" fmla="*/ 355 h 1105"/>
                <a:gd name="T16" fmla="*/ 290 w 975"/>
                <a:gd name="T17" fmla="*/ 431 h 1105"/>
                <a:gd name="T18" fmla="*/ 226 w 975"/>
                <a:gd name="T19" fmla="*/ 512 h 1105"/>
                <a:gd name="T20" fmla="*/ 170 w 975"/>
                <a:gd name="T21" fmla="*/ 597 h 1105"/>
                <a:gd name="T22" fmla="*/ 118 w 975"/>
                <a:gd name="T23" fmla="*/ 684 h 1105"/>
                <a:gd name="T24" fmla="*/ 78 w 975"/>
                <a:gd name="T25" fmla="*/ 772 h 1105"/>
                <a:gd name="T26" fmla="*/ 43 w 975"/>
                <a:gd name="T27" fmla="*/ 857 h 1105"/>
                <a:gd name="T28" fmla="*/ 19 w 975"/>
                <a:gd name="T29" fmla="*/ 945 h 1105"/>
                <a:gd name="T30" fmla="*/ 4 w 975"/>
                <a:gd name="T31" fmla="*/ 1026 h 1105"/>
                <a:gd name="T32" fmla="*/ 0 w 975"/>
                <a:gd name="T33" fmla="*/ 1105 h 1105"/>
                <a:gd name="T34" fmla="*/ 9 w 975"/>
                <a:gd name="T35" fmla="*/ 1080 h 1105"/>
                <a:gd name="T36" fmla="*/ 14 w 975"/>
                <a:gd name="T37" fmla="*/ 1055 h 1105"/>
                <a:gd name="T38" fmla="*/ 19 w 975"/>
                <a:gd name="T39" fmla="*/ 1036 h 1105"/>
                <a:gd name="T40" fmla="*/ 29 w 975"/>
                <a:gd name="T41" fmla="*/ 1021 h 1105"/>
                <a:gd name="T42" fmla="*/ 23 w 975"/>
                <a:gd name="T43" fmla="*/ 1000 h 1105"/>
                <a:gd name="T44" fmla="*/ 23 w 975"/>
                <a:gd name="T45" fmla="*/ 969 h 1105"/>
                <a:gd name="T46" fmla="*/ 32 w 975"/>
                <a:gd name="T47" fmla="*/ 935 h 1105"/>
                <a:gd name="T48" fmla="*/ 52 w 975"/>
                <a:gd name="T49" fmla="*/ 896 h 1105"/>
                <a:gd name="T50" fmla="*/ 86 w 975"/>
                <a:gd name="T51" fmla="*/ 866 h 1105"/>
                <a:gd name="T52" fmla="*/ 138 w 975"/>
                <a:gd name="T53" fmla="*/ 841 h 1105"/>
                <a:gd name="T54" fmla="*/ 208 w 975"/>
                <a:gd name="T55" fmla="*/ 828 h 1105"/>
                <a:gd name="T56" fmla="*/ 299 w 975"/>
                <a:gd name="T57" fmla="*/ 835 h 1105"/>
                <a:gd name="T58" fmla="*/ 322 w 975"/>
                <a:gd name="T59" fmla="*/ 802 h 1105"/>
                <a:gd name="T60" fmla="*/ 359 w 975"/>
                <a:gd name="T61" fmla="*/ 750 h 1105"/>
                <a:gd name="T62" fmla="*/ 408 w 975"/>
                <a:gd name="T63" fmla="*/ 687 h 1105"/>
                <a:gd name="T64" fmla="*/ 463 w 975"/>
                <a:gd name="T65" fmla="*/ 620 h 1105"/>
                <a:gd name="T66" fmla="*/ 518 w 975"/>
                <a:gd name="T67" fmla="*/ 563 h 1105"/>
                <a:gd name="T68" fmla="*/ 572 w 975"/>
                <a:gd name="T69" fmla="*/ 514 h 1105"/>
                <a:gd name="T70" fmla="*/ 614 w 975"/>
                <a:gd name="T71" fmla="*/ 490 h 1105"/>
                <a:gd name="T72" fmla="*/ 643 w 975"/>
                <a:gd name="T73" fmla="*/ 492 h 1105"/>
                <a:gd name="T74" fmla="*/ 630 w 975"/>
                <a:gd name="T75" fmla="*/ 479 h 1105"/>
                <a:gd name="T76" fmla="*/ 612 w 975"/>
                <a:gd name="T77" fmla="*/ 470 h 1105"/>
                <a:gd name="T78" fmla="*/ 592 w 975"/>
                <a:gd name="T79" fmla="*/ 466 h 1105"/>
                <a:gd name="T80" fmla="*/ 572 w 975"/>
                <a:gd name="T81" fmla="*/ 466 h 1105"/>
                <a:gd name="T82" fmla="*/ 548 w 975"/>
                <a:gd name="T83" fmla="*/ 467 h 1105"/>
                <a:gd name="T84" fmla="*/ 520 w 975"/>
                <a:gd name="T85" fmla="*/ 475 h 1105"/>
                <a:gd name="T86" fmla="*/ 495 w 975"/>
                <a:gd name="T87" fmla="*/ 486 h 1105"/>
                <a:gd name="T88" fmla="*/ 469 w 975"/>
                <a:gd name="T89" fmla="*/ 499 h 1105"/>
                <a:gd name="T90" fmla="*/ 484 w 975"/>
                <a:gd name="T91" fmla="*/ 483 h 1105"/>
                <a:gd name="T92" fmla="*/ 502 w 975"/>
                <a:gd name="T93" fmla="*/ 467 h 1105"/>
                <a:gd name="T94" fmla="*/ 525 w 975"/>
                <a:gd name="T95" fmla="*/ 454 h 1105"/>
                <a:gd name="T96" fmla="*/ 549 w 975"/>
                <a:gd name="T97" fmla="*/ 440 h 1105"/>
                <a:gd name="T98" fmla="*/ 576 w 975"/>
                <a:gd name="T99" fmla="*/ 428 h 1105"/>
                <a:gd name="T100" fmla="*/ 604 w 975"/>
                <a:gd name="T101" fmla="*/ 423 h 1105"/>
                <a:gd name="T102" fmla="*/ 631 w 975"/>
                <a:gd name="T103" fmla="*/ 421 h 1105"/>
                <a:gd name="T104" fmla="*/ 660 w 975"/>
                <a:gd name="T105" fmla="*/ 423 h 1105"/>
                <a:gd name="T106" fmla="*/ 658 w 975"/>
                <a:gd name="T107" fmla="*/ 398 h 1105"/>
                <a:gd name="T108" fmla="*/ 663 w 975"/>
                <a:gd name="T109" fmla="*/ 368 h 1105"/>
                <a:gd name="T110" fmla="*/ 676 w 975"/>
                <a:gd name="T111" fmla="*/ 326 h 1105"/>
                <a:gd name="T112" fmla="*/ 697 w 975"/>
                <a:gd name="T113" fmla="*/ 281 h 1105"/>
                <a:gd name="T114" fmla="*/ 736 w 975"/>
                <a:gd name="T115" fmla="*/ 226 h 1105"/>
                <a:gd name="T116" fmla="*/ 794 w 975"/>
                <a:gd name="T117" fmla="*/ 163 h 1105"/>
                <a:gd name="T118" fmla="*/ 870 w 975"/>
                <a:gd name="T119" fmla="*/ 87 h 1105"/>
                <a:gd name="T120" fmla="*/ 975 w 975"/>
                <a:gd name="T121" fmla="*/ 0 h 1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5"/>
                <a:gd name="T184" fmla="*/ 0 h 1105"/>
                <a:gd name="T185" fmla="*/ 975 w 975"/>
                <a:gd name="T186" fmla="*/ 1105 h 1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5" h="1105">
                  <a:moveTo>
                    <a:pt x="975" y="0"/>
                  </a:move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close/>
                </a:path>
              </a:pathLst>
            </a:custGeom>
            <a:solidFill>
              <a:srgbClr val="99CCFF"/>
            </a:solidFill>
            <a:ln w="9525">
              <a:solidFill>
                <a:srgbClr val="0000FF"/>
              </a:solidFill>
              <a:round/>
              <a:headEnd/>
              <a:tailEnd/>
            </a:ln>
          </p:spPr>
          <p:txBody>
            <a:bodyPr/>
            <a:lstStyle/>
            <a:p>
              <a:endParaRPr lang="vi-VN"/>
            </a:p>
          </p:txBody>
        </p:sp>
        <p:sp>
          <p:nvSpPr>
            <p:cNvPr id="20489" name="Freeform 11"/>
            <p:cNvSpPr>
              <a:spLocks/>
            </p:cNvSpPr>
            <p:nvPr/>
          </p:nvSpPr>
          <p:spPr bwMode="auto">
            <a:xfrm>
              <a:off x="4672" y="2318"/>
              <a:ext cx="975" cy="1105"/>
            </a:xfrm>
            <a:custGeom>
              <a:avLst/>
              <a:gdLst>
                <a:gd name="T0" fmla="*/ 975 w 975"/>
                <a:gd name="T1" fmla="*/ 0 h 1105"/>
                <a:gd name="T2" fmla="*/ 785 w 975"/>
                <a:gd name="T3" fmla="*/ 56 h 1105"/>
                <a:gd name="T4" fmla="*/ 601 w 975"/>
                <a:gd name="T5" fmla="*/ 153 h 1105"/>
                <a:gd name="T6" fmla="*/ 436 w 975"/>
                <a:gd name="T7" fmla="*/ 283 h 1105"/>
                <a:gd name="T8" fmla="*/ 290 w 975"/>
                <a:gd name="T9" fmla="*/ 431 h 1105"/>
                <a:gd name="T10" fmla="*/ 170 w 975"/>
                <a:gd name="T11" fmla="*/ 597 h 1105"/>
                <a:gd name="T12" fmla="*/ 78 w 975"/>
                <a:gd name="T13" fmla="*/ 772 h 1105"/>
                <a:gd name="T14" fmla="*/ 19 w 975"/>
                <a:gd name="T15" fmla="*/ 945 h 1105"/>
                <a:gd name="T16" fmla="*/ 0 w 975"/>
                <a:gd name="T17" fmla="*/ 1105 h 1105"/>
                <a:gd name="T18" fmla="*/ 9 w 975"/>
                <a:gd name="T19" fmla="*/ 1080 h 1105"/>
                <a:gd name="T20" fmla="*/ 19 w 975"/>
                <a:gd name="T21" fmla="*/ 1036 h 1105"/>
                <a:gd name="T22" fmla="*/ 29 w 975"/>
                <a:gd name="T23" fmla="*/ 1021 h 1105"/>
                <a:gd name="T24" fmla="*/ 23 w 975"/>
                <a:gd name="T25" fmla="*/ 969 h 1105"/>
                <a:gd name="T26" fmla="*/ 52 w 975"/>
                <a:gd name="T27" fmla="*/ 896 h 1105"/>
                <a:gd name="T28" fmla="*/ 138 w 975"/>
                <a:gd name="T29" fmla="*/ 841 h 1105"/>
                <a:gd name="T30" fmla="*/ 299 w 975"/>
                <a:gd name="T31" fmla="*/ 835 h 1105"/>
                <a:gd name="T32" fmla="*/ 322 w 975"/>
                <a:gd name="T33" fmla="*/ 802 h 1105"/>
                <a:gd name="T34" fmla="*/ 408 w 975"/>
                <a:gd name="T35" fmla="*/ 687 h 1105"/>
                <a:gd name="T36" fmla="*/ 518 w 975"/>
                <a:gd name="T37" fmla="*/ 563 h 1105"/>
                <a:gd name="T38" fmla="*/ 614 w 975"/>
                <a:gd name="T39" fmla="*/ 490 h 1105"/>
                <a:gd name="T40" fmla="*/ 643 w 975"/>
                <a:gd name="T41" fmla="*/ 492 h 1105"/>
                <a:gd name="T42" fmla="*/ 612 w 975"/>
                <a:gd name="T43" fmla="*/ 470 h 1105"/>
                <a:gd name="T44" fmla="*/ 572 w 975"/>
                <a:gd name="T45" fmla="*/ 466 h 1105"/>
                <a:gd name="T46" fmla="*/ 520 w 975"/>
                <a:gd name="T47" fmla="*/ 475 h 1105"/>
                <a:gd name="T48" fmla="*/ 469 w 975"/>
                <a:gd name="T49" fmla="*/ 499 h 1105"/>
                <a:gd name="T50" fmla="*/ 484 w 975"/>
                <a:gd name="T51" fmla="*/ 483 h 1105"/>
                <a:gd name="T52" fmla="*/ 525 w 975"/>
                <a:gd name="T53" fmla="*/ 454 h 1105"/>
                <a:gd name="T54" fmla="*/ 576 w 975"/>
                <a:gd name="T55" fmla="*/ 428 h 1105"/>
                <a:gd name="T56" fmla="*/ 631 w 975"/>
                <a:gd name="T57" fmla="*/ 421 h 1105"/>
                <a:gd name="T58" fmla="*/ 660 w 975"/>
                <a:gd name="T59" fmla="*/ 423 h 1105"/>
                <a:gd name="T60" fmla="*/ 663 w 975"/>
                <a:gd name="T61" fmla="*/ 368 h 1105"/>
                <a:gd name="T62" fmla="*/ 697 w 975"/>
                <a:gd name="T63" fmla="*/ 281 h 1105"/>
                <a:gd name="T64" fmla="*/ 794 w 975"/>
                <a:gd name="T65" fmla="*/ 163 h 1105"/>
                <a:gd name="T66" fmla="*/ 975 w 975"/>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5"/>
                <a:gd name="T103" fmla="*/ 0 h 1105"/>
                <a:gd name="T104" fmla="*/ 975 w 975"/>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5" h="1105">
                  <a:moveTo>
                    <a:pt x="975" y="0"/>
                  </a:moveTo>
                  <a:lnTo>
                    <a:pt x="975" y="0"/>
                  </a:ln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490" name="Freeform 12"/>
            <p:cNvSpPr>
              <a:spLocks/>
            </p:cNvSpPr>
            <p:nvPr/>
          </p:nvSpPr>
          <p:spPr bwMode="auto">
            <a:xfrm>
              <a:off x="4568" y="3248"/>
              <a:ext cx="255" cy="303"/>
            </a:xfrm>
            <a:custGeom>
              <a:avLst/>
              <a:gdLst>
                <a:gd name="T0" fmla="*/ 229 w 255"/>
                <a:gd name="T1" fmla="*/ 303 h 303"/>
                <a:gd name="T2" fmla="*/ 242 w 255"/>
                <a:gd name="T3" fmla="*/ 302 h 303"/>
                <a:gd name="T4" fmla="*/ 253 w 255"/>
                <a:gd name="T5" fmla="*/ 292 h 303"/>
                <a:gd name="T6" fmla="*/ 255 w 255"/>
                <a:gd name="T7" fmla="*/ 273 h 303"/>
                <a:gd name="T8" fmla="*/ 255 w 255"/>
                <a:gd name="T9" fmla="*/ 249 h 303"/>
                <a:gd name="T10" fmla="*/ 245 w 255"/>
                <a:gd name="T11" fmla="*/ 197 h 303"/>
                <a:gd name="T12" fmla="*/ 236 w 255"/>
                <a:gd name="T13" fmla="*/ 158 h 303"/>
                <a:gd name="T14" fmla="*/ 225 w 255"/>
                <a:gd name="T15" fmla="*/ 129 h 303"/>
                <a:gd name="T16" fmla="*/ 216 w 255"/>
                <a:gd name="T17" fmla="*/ 112 h 303"/>
                <a:gd name="T18" fmla="*/ 206 w 255"/>
                <a:gd name="T19" fmla="*/ 101 h 303"/>
                <a:gd name="T20" fmla="*/ 195 w 255"/>
                <a:gd name="T21" fmla="*/ 96 h 303"/>
                <a:gd name="T22" fmla="*/ 183 w 255"/>
                <a:gd name="T23" fmla="*/ 91 h 303"/>
                <a:gd name="T24" fmla="*/ 173 w 255"/>
                <a:gd name="T25" fmla="*/ 91 h 303"/>
                <a:gd name="T26" fmla="*/ 173 w 255"/>
                <a:gd name="T27" fmla="*/ 90 h 303"/>
                <a:gd name="T28" fmla="*/ 173 w 255"/>
                <a:gd name="T29" fmla="*/ 83 h 303"/>
                <a:gd name="T30" fmla="*/ 173 w 255"/>
                <a:gd name="T31" fmla="*/ 75 h 303"/>
                <a:gd name="T32" fmla="*/ 173 w 255"/>
                <a:gd name="T33" fmla="*/ 64 h 303"/>
                <a:gd name="T34" fmla="*/ 187 w 255"/>
                <a:gd name="T35" fmla="*/ 61 h 303"/>
                <a:gd name="T36" fmla="*/ 199 w 255"/>
                <a:gd name="T37" fmla="*/ 52 h 303"/>
                <a:gd name="T38" fmla="*/ 209 w 255"/>
                <a:gd name="T39" fmla="*/ 39 h 303"/>
                <a:gd name="T40" fmla="*/ 210 w 255"/>
                <a:gd name="T41" fmla="*/ 26 h 303"/>
                <a:gd name="T42" fmla="*/ 209 w 255"/>
                <a:gd name="T43" fmla="*/ 15 h 303"/>
                <a:gd name="T44" fmla="*/ 199 w 255"/>
                <a:gd name="T45" fmla="*/ 5 h 303"/>
                <a:gd name="T46" fmla="*/ 187 w 255"/>
                <a:gd name="T47" fmla="*/ 0 h 303"/>
                <a:gd name="T48" fmla="*/ 173 w 255"/>
                <a:gd name="T49" fmla="*/ 0 h 303"/>
                <a:gd name="T50" fmla="*/ 84 w 255"/>
                <a:gd name="T51" fmla="*/ 0 h 303"/>
                <a:gd name="T52" fmla="*/ 68 w 255"/>
                <a:gd name="T53" fmla="*/ 0 h 303"/>
                <a:gd name="T54" fmla="*/ 58 w 255"/>
                <a:gd name="T55" fmla="*/ 5 h 303"/>
                <a:gd name="T56" fmla="*/ 49 w 255"/>
                <a:gd name="T57" fmla="*/ 15 h 303"/>
                <a:gd name="T58" fmla="*/ 46 w 255"/>
                <a:gd name="T59" fmla="*/ 26 h 303"/>
                <a:gd name="T60" fmla="*/ 49 w 255"/>
                <a:gd name="T61" fmla="*/ 39 h 303"/>
                <a:gd name="T62" fmla="*/ 58 w 255"/>
                <a:gd name="T63" fmla="*/ 52 h 303"/>
                <a:gd name="T64" fmla="*/ 68 w 255"/>
                <a:gd name="T65" fmla="*/ 61 h 303"/>
                <a:gd name="T66" fmla="*/ 84 w 255"/>
                <a:gd name="T67" fmla="*/ 64 h 303"/>
                <a:gd name="T68" fmla="*/ 84 w 255"/>
                <a:gd name="T69" fmla="*/ 75 h 303"/>
                <a:gd name="T70" fmla="*/ 84 w 255"/>
                <a:gd name="T71" fmla="*/ 83 h 303"/>
                <a:gd name="T72" fmla="*/ 84 w 255"/>
                <a:gd name="T73" fmla="*/ 90 h 303"/>
                <a:gd name="T74" fmla="*/ 84 w 255"/>
                <a:gd name="T75" fmla="*/ 91 h 303"/>
                <a:gd name="T76" fmla="*/ 72 w 255"/>
                <a:gd name="T77" fmla="*/ 91 h 303"/>
                <a:gd name="T78" fmla="*/ 62 w 255"/>
                <a:gd name="T79" fmla="*/ 96 h 303"/>
                <a:gd name="T80" fmla="*/ 51 w 255"/>
                <a:gd name="T81" fmla="*/ 101 h 303"/>
                <a:gd name="T82" fmla="*/ 41 w 255"/>
                <a:gd name="T83" fmla="*/ 112 h 303"/>
                <a:gd name="T84" fmla="*/ 32 w 255"/>
                <a:gd name="T85" fmla="*/ 129 h 303"/>
                <a:gd name="T86" fmla="*/ 21 w 255"/>
                <a:gd name="T87" fmla="*/ 158 h 303"/>
                <a:gd name="T88" fmla="*/ 12 w 255"/>
                <a:gd name="T89" fmla="*/ 197 h 303"/>
                <a:gd name="T90" fmla="*/ 0 w 255"/>
                <a:gd name="T91" fmla="*/ 249 h 303"/>
                <a:gd name="T92" fmla="*/ 0 w 255"/>
                <a:gd name="T93" fmla="*/ 273 h 303"/>
                <a:gd name="T94" fmla="*/ 6 w 255"/>
                <a:gd name="T95" fmla="*/ 292 h 303"/>
                <a:gd name="T96" fmla="*/ 13 w 255"/>
                <a:gd name="T97" fmla="*/ 302 h 303"/>
                <a:gd name="T98" fmla="*/ 28 w 255"/>
                <a:gd name="T99" fmla="*/ 303 h 303"/>
                <a:gd name="T100" fmla="*/ 229 w 255"/>
                <a:gd name="T101" fmla="*/ 303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303"/>
                <a:gd name="T155" fmla="*/ 255 w 255"/>
                <a:gd name="T156" fmla="*/ 303 h 3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303">
                  <a:moveTo>
                    <a:pt x="229" y="303"/>
                  </a:moveTo>
                  <a:lnTo>
                    <a:pt x="242" y="302"/>
                  </a:lnTo>
                  <a:lnTo>
                    <a:pt x="253" y="292"/>
                  </a:lnTo>
                  <a:lnTo>
                    <a:pt x="255" y="273"/>
                  </a:lnTo>
                  <a:lnTo>
                    <a:pt x="255" y="249"/>
                  </a:lnTo>
                  <a:lnTo>
                    <a:pt x="245" y="197"/>
                  </a:lnTo>
                  <a:lnTo>
                    <a:pt x="236" y="158"/>
                  </a:lnTo>
                  <a:lnTo>
                    <a:pt x="225" y="129"/>
                  </a:lnTo>
                  <a:lnTo>
                    <a:pt x="216" y="112"/>
                  </a:lnTo>
                  <a:lnTo>
                    <a:pt x="206" y="101"/>
                  </a:lnTo>
                  <a:lnTo>
                    <a:pt x="195" y="96"/>
                  </a:lnTo>
                  <a:lnTo>
                    <a:pt x="183" y="91"/>
                  </a:lnTo>
                  <a:lnTo>
                    <a:pt x="173" y="91"/>
                  </a:lnTo>
                  <a:lnTo>
                    <a:pt x="173" y="90"/>
                  </a:lnTo>
                  <a:lnTo>
                    <a:pt x="173" y="83"/>
                  </a:lnTo>
                  <a:lnTo>
                    <a:pt x="173" y="75"/>
                  </a:lnTo>
                  <a:lnTo>
                    <a:pt x="173" y="64"/>
                  </a:lnTo>
                  <a:lnTo>
                    <a:pt x="187" y="61"/>
                  </a:lnTo>
                  <a:lnTo>
                    <a:pt x="199" y="52"/>
                  </a:lnTo>
                  <a:lnTo>
                    <a:pt x="209" y="39"/>
                  </a:lnTo>
                  <a:lnTo>
                    <a:pt x="210" y="26"/>
                  </a:lnTo>
                  <a:lnTo>
                    <a:pt x="209" y="15"/>
                  </a:lnTo>
                  <a:lnTo>
                    <a:pt x="199" y="5"/>
                  </a:lnTo>
                  <a:lnTo>
                    <a:pt x="187" y="0"/>
                  </a:lnTo>
                  <a:lnTo>
                    <a:pt x="173" y="0"/>
                  </a:lnTo>
                  <a:lnTo>
                    <a:pt x="84" y="0"/>
                  </a:lnTo>
                  <a:lnTo>
                    <a:pt x="68" y="0"/>
                  </a:lnTo>
                  <a:lnTo>
                    <a:pt x="58" y="5"/>
                  </a:lnTo>
                  <a:lnTo>
                    <a:pt x="49" y="15"/>
                  </a:lnTo>
                  <a:lnTo>
                    <a:pt x="46" y="26"/>
                  </a:lnTo>
                  <a:lnTo>
                    <a:pt x="49" y="39"/>
                  </a:lnTo>
                  <a:lnTo>
                    <a:pt x="58" y="52"/>
                  </a:lnTo>
                  <a:lnTo>
                    <a:pt x="68" y="61"/>
                  </a:lnTo>
                  <a:lnTo>
                    <a:pt x="84" y="64"/>
                  </a:lnTo>
                  <a:lnTo>
                    <a:pt x="84" y="75"/>
                  </a:lnTo>
                  <a:lnTo>
                    <a:pt x="84" y="83"/>
                  </a:lnTo>
                  <a:lnTo>
                    <a:pt x="84" y="90"/>
                  </a:lnTo>
                  <a:lnTo>
                    <a:pt x="84" y="91"/>
                  </a:lnTo>
                  <a:lnTo>
                    <a:pt x="72" y="91"/>
                  </a:lnTo>
                  <a:lnTo>
                    <a:pt x="62" y="96"/>
                  </a:lnTo>
                  <a:lnTo>
                    <a:pt x="51" y="101"/>
                  </a:lnTo>
                  <a:lnTo>
                    <a:pt x="41" y="112"/>
                  </a:lnTo>
                  <a:lnTo>
                    <a:pt x="32" y="129"/>
                  </a:lnTo>
                  <a:lnTo>
                    <a:pt x="21" y="158"/>
                  </a:lnTo>
                  <a:lnTo>
                    <a:pt x="12" y="197"/>
                  </a:lnTo>
                  <a:lnTo>
                    <a:pt x="0" y="249"/>
                  </a:lnTo>
                  <a:lnTo>
                    <a:pt x="0" y="273"/>
                  </a:lnTo>
                  <a:lnTo>
                    <a:pt x="6" y="292"/>
                  </a:lnTo>
                  <a:lnTo>
                    <a:pt x="13" y="302"/>
                  </a:lnTo>
                  <a:lnTo>
                    <a:pt x="28" y="303"/>
                  </a:lnTo>
                  <a:lnTo>
                    <a:pt x="229" y="303"/>
                  </a:lnTo>
                  <a:close/>
                </a:path>
              </a:pathLst>
            </a:custGeom>
            <a:solidFill>
              <a:srgbClr val="CC99FF"/>
            </a:solidFill>
            <a:ln w="9525">
              <a:solidFill>
                <a:srgbClr val="0000FF"/>
              </a:solidFill>
              <a:round/>
              <a:headEnd/>
              <a:tailEnd/>
            </a:ln>
          </p:spPr>
          <p:txBody>
            <a:bodyPr/>
            <a:lstStyle/>
            <a:p>
              <a:endParaRPr lang="vi-VN"/>
            </a:p>
          </p:txBody>
        </p:sp>
        <p:sp>
          <p:nvSpPr>
            <p:cNvPr id="20491" name="Freeform 13"/>
            <p:cNvSpPr>
              <a:spLocks/>
            </p:cNvSpPr>
            <p:nvPr/>
          </p:nvSpPr>
          <p:spPr bwMode="auto">
            <a:xfrm>
              <a:off x="5743" y="3234"/>
              <a:ext cx="552" cy="658"/>
            </a:xfrm>
            <a:custGeom>
              <a:avLst/>
              <a:gdLst>
                <a:gd name="T0" fmla="*/ 552 w 552"/>
                <a:gd name="T1" fmla="*/ 154 h 658"/>
                <a:gd name="T2" fmla="*/ 542 w 552"/>
                <a:gd name="T3" fmla="*/ 164 h 658"/>
                <a:gd name="T4" fmla="*/ 523 w 552"/>
                <a:gd name="T5" fmla="*/ 185 h 658"/>
                <a:gd name="T6" fmla="*/ 497 w 552"/>
                <a:gd name="T7" fmla="*/ 214 h 658"/>
                <a:gd name="T8" fmla="*/ 464 w 552"/>
                <a:gd name="T9" fmla="*/ 248 h 658"/>
                <a:gd name="T10" fmla="*/ 428 w 552"/>
                <a:gd name="T11" fmla="*/ 284 h 658"/>
                <a:gd name="T12" fmla="*/ 387 w 552"/>
                <a:gd name="T13" fmla="*/ 329 h 658"/>
                <a:gd name="T14" fmla="*/ 342 w 552"/>
                <a:gd name="T15" fmla="*/ 372 h 658"/>
                <a:gd name="T16" fmla="*/ 299 w 552"/>
                <a:gd name="T17" fmla="*/ 420 h 658"/>
                <a:gd name="T18" fmla="*/ 253 w 552"/>
                <a:gd name="T19" fmla="*/ 465 h 658"/>
                <a:gd name="T20" fmla="*/ 213 w 552"/>
                <a:gd name="T21" fmla="*/ 506 h 658"/>
                <a:gd name="T22" fmla="*/ 174 w 552"/>
                <a:gd name="T23" fmla="*/ 548 h 658"/>
                <a:gd name="T24" fmla="*/ 137 w 552"/>
                <a:gd name="T25" fmla="*/ 584 h 658"/>
                <a:gd name="T26" fmla="*/ 108 w 552"/>
                <a:gd name="T27" fmla="*/ 615 h 658"/>
                <a:gd name="T28" fmla="*/ 85 w 552"/>
                <a:gd name="T29" fmla="*/ 638 h 658"/>
                <a:gd name="T30" fmla="*/ 69 w 552"/>
                <a:gd name="T31" fmla="*/ 654 h 658"/>
                <a:gd name="T32" fmla="*/ 65 w 552"/>
                <a:gd name="T33" fmla="*/ 658 h 658"/>
                <a:gd name="T34" fmla="*/ 52 w 552"/>
                <a:gd name="T35" fmla="*/ 645 h 658"/>
                <a:gd name="T36" fmla="*/ 40 w 552"/>
                <a:gd name="T37" fmla="*/ 623 h 658"/>
                <a:gd name="T38" fmla="*/ 30 w 552"/>
                <a:gd name="T39" fmla="*/ 596 h 658"/>
                <a:gd name="T40" fmla="*/ 19 w 552"/>
                <a:gd name="T41" fmla="*/ 566 h 658"/>
                <a:gd name="T42" fmla="*/ 12 w 552"/>
                <a:gd name="T43" fmla="*/ 538 h 658"/>
                <a:gd name="T44" fmla="*/ 7 w 552"/>
                <a:gd name="T45" fmla="*/ 514 h 658"/>
                <a:gd name="T46" fmla="*/ 1 w 552"/>
                <a:gd name="T47" fmla="*/ 498 h 658"/>
                <a:gd name="T48" fmla="*/ 0 w 552"/>
                <a:gd name="T49" fmla="*/ 491 h 658"/>
                <a:gd name="T50" fmla="*/ 1 w 552"/>
                <a:gd name="T51" fmla="*/ 491 h 658"/>
                <a:gd name="T52" fmla="*/ 3 w 552"/>
                <a:gd name="T53" fmla="*/ 491 h 658"/>
                <a:gd name="T54" fmla="*/ 10 w 552"/>
                <a:gd name="T55" fmla="*/ 491 h 658"/>
                <a:gd name="T56" fmla="*/ 19 w 552"/>
                <a:gd name="T57" fmla="*/ 486 h 658"/>
                <a:gd name="T58" fmla="*/ 27 w 552"/>
                <a:gd name="T59" fmla="*/ 479 h 658"/>
                <a:gd name="T60" fmla="*/ 40 w 552"/>
                <a:gd name="T61" fmla="*/ 470 h 658"/>
                <a:gd name="T62" fmla="*/ 58 w 552"/>
                <a:gd name="T63" fmla="*/ 457 h 658"/>
                <a:gd name="T64" fmla="*/ 70 w 552"/>
                <a:gd name="T65" fmla="*/ 437 h 658"/>
                <a:gd name="T66" fmla="*/ 82 w 552"/>
                <a:gd name="T67" fmla="*/ 424 h 658"/>
                <a:gd name="T68" fmla="*/ 102 w 552"/>
                <a:gd name="T69" fmla="*/ 405 h 658"/>
                <a:gd name="T70" fmla="*/ 124 w 552"/>
                <a:gd name="T71" fmla="*/ 378 h 658"/>
                <a:gd name="T72" fmla="*/ 150 w 552"/>
                <a:gd name="T73" fmla="*/ 351 h 658"/>
                <a:gd name="T74" fmla="*/ 180 w 552"/>
                <a:gd name="T75" fmla="*/ 319 h 658"/>
                <a:gd name="T76" fmla="*/ 213 w 552"/>
                <a:gd name="T77" fmla="*/ 283 h 658"/>
                <a:gd name="T78" fmla="*/ 247 w 552"/>
                <a:gd name="T79" fmla="*/ 251 h 658"/>
                <a:gd name="T80" fmla="*/ 285 w 552"/>
                <a:gd name="T81" fmla="*/ 214 h 658"/>
                <a:gd name="T82" fmla="*/ 319 w 552"/>
                <a:gd name="T83" fmla="*/ 176 h 658"/>
                <a:gd name="T84" fmla="*/ 354 w 552"/>
                <a:gd name="T85" fmla="*/ 143 h 658"/>
                <a:gd name="T86" fmla="*/ 388 w 552"/>
                <a:gd name="T87" fmla="*/ 110 h 658"/>
                <a:gd name="T88" fmla="*/ 418 w 552"/>
                <a:gd name="T89" fmla="*/ 78 h 658"/>
                <a:gd name="T90" fmla="*/ 447 w 552"/>
                <a:gd name="T91" fmla="*/ 52 h 658"/>
                <a:gd name="T92" fmla="*/ 470 w 552"/>
                <a:gd name="T93" fmla="*/ 30 h 658"/>
                <a:gd name="T94" fmla="*/ 492 w 552"/>
                <a:gd name="T95" fmla="*/ 12 h 658"/>
                <a:gd name="T96" fmla="*/ 503 w 552"/>
                <a:gd name="T97" fmla="*/ 0 h 658"/>
                <a:gd name="T98" fmla="*/ 505 w 552"/>
                <a:gd name="T99" fmla="*/ 42 h 658"/>
                <a:gd name="T100" fmla="*/ 515 w 552"/>
                <a:gd name="T101" fmla="*/ 91 h 658"/>
                <a:gd name="T102" fmla="*/ 529 w 552"/>
                <a:gd name="T103" fmla="*/ 134 h 658"/>
                <a:gd name="T104" fmla="*/ 552 w 552"/>
                <a:gd name="T105" fmla="*/ 154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2"/>
                <a:gd name="T160" fmla="*/ 0 h 658"/>
                <a:gd name="T161" fmla="*/ 552 w 552"/>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2" h="658">
                  <a:moveTo>
                    <a:pt x="552" y="154"/>
                  </a:move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close/>
                </a:path>
              </a:pathLst>
            </a:custGeom>
            <a:solidFill>
              <a:srgbClr val="FFFFFF"/>
            </a:solidFill>
            <a:ln w="9525">
              <a:solidFill>
                <a:srgbClr val="0000FF"/>
              </a:solidFill>
              <a:round/>
              <a:headEnd/>
              <a:tailEnd/>
            </a:ln>
          </p:spPr>
          <p:txBody>
            <a:bodyPr/>
            <a:lstStyle/>
            <a:p>
              <a:endParaRPr lang="vi-VN"/>
            </a:p>
          </p:txBody>
        </p:sp>
        <p:sp>
          <p:nvSpPr>
            <p:cNvPr id="20492" name="Freeform 14"/>
            <p:cNvSpPr>
              <a:spLocks/>
            </p:cNvSpPr>
            <p:nvPr/>
          </p:nvSpPr>
          <p:spPr bwMode="auto">
            <a:xfrm>
              <a:off x="5743" y="3234"/>
              <a:ext cx="552" cy="658"/>
            </a:xfrm>
            <a:custGeom>
              <a:avLst/>
              <a:gdLst>
                <a:gd name="T0" fmla="*/ 552 w 552"/>
                <a:gd name="T1" fmla="*/ 154 h 658"/>
                <a:gd name="T2" fmla="*/ 552 w 552"/>
                <a:gd name="T3" fmla="*/ 154 h 658"/>
                <a:gd name="T4" fmla="*/ 542 w 552"/>
                <a:gd name="T5" fmla="*/ 164 h 658"/>
                <a:gd name="T6" fmla="*/ 523 w 552"/>
                <a:gd name="T7" fmla="*/ 185 h 658"/>
                <a:gd name="T8" fmla="*/ 497 w 552"/>
                <a:gd name="T9" fmla="*/ 214 h 658"/>
                <a:gd name="T10" fmla="*/ 464 w 552"/>
                <a:gd name="T11" fmla="*/ 248 h 658"/>
                <a:gd name="T12" fmla="*/ 428 w 552"/>
                <a:gd name="T13" fmla="*/ 284 h 658"/>
                <a:gd name="T14" fmla="*/ 387 w 552"/>
                <a:gd name="T15" fmla="*/ 329 h 658"/>
                <a:gd name="T16" fmla="*/ 342 w 552"/>
                <a:gd name="T17" fmla="*/ 372 h 658"/>
                <a:gd name="T18" fmla="*/ 299 w 552"/>
                <a:gd name="T19" fmla="*/ 420 h 658"/>
                <a:gd name="T20" fmla="*/ 253 w 552"/>
                <a:gd name="T21" fmla="*/ 465 h 658"/>
                <a:gd name="T22" fmla="*/ 213 w 552"/>
                <a:gd name="T23" fmla="*/ 506 h 658"/>
                <a:gd name="T24" fmla="*/ 174 w 552"/>
                <a:gd name="T25" fmla="*/ 548 h 658"/>
                <a:gd name="T26" fmla="*/ 137 w 552"/>
                <a:gd name="T27" fmla="*/ 584 h 658"/>
                <a:gd name="T28" fmla="*/ 108 w 552"/>
                <a:gd name="T29" fmla="*/ 615 h 658"/>
                <a:gd name="T30" fmla="*/ 85 w 552"/>
                <a:gd name="T31" fmla="*/ 638 h 658"/>
                <a:gd name="T32" fmla="*/ 69 w 552"/>
                <a:gd name="T33" fmla="*/ 654 h 658"/>
                <a:gd name="T34" fmla="*/ 65 w 552"/>
                <a:gd name="T35" fmla="*/ 658 h 658"/>
                <a:gd name="T36" fmla="*/ 65 w 552"/>
                <a:gd name="T37" fmla="*/ 658 h 658"/>
                <a:gd name="T38" fmla="*/ 52 w 552"/>
                <a:gd name="T39" fmla="*/ 645 h 658"/>
                <a:gd name="T40" fmla="*/ 40 w 552"/>
                <a:gd name="T41" fmla="*/ 623 h 658"/>
                <a:gd name="T42" fmla="*/ 30 w 552"/>
                <a:gd name="T43" fmla="*/ 596 h 658"/>
                <a:gd name="T44" fmla="*/ 19 w 552"/>
                <a:gd name="T45" fmla="*/ 566 h 658"/>
                <a:gd name="T46" fmla="*/ 12 w 552"/>
                <a:gd name="T47" fmla="*/ 538 h 658"/>
                <a:gd name="T48" fmla="*/ 7 w 552"/>
                <a:gd name="T49" fmla="*/ 514 h 658"/>
                <a:gd name="T50" fmla="*/ 1 w 552"/>
                <a:gd name="T51" fmla="*/ 498 h 658"/>
                <a:gd name="T52" fmla="*/ 0 w 552"/>
                <a:gd name="T53" fmla="*/ 491 h 658"/>
                <a:gd name="T54" fmla="*/ 0 w 552"/>
                <a:gd name="T55" fmla="*/ 491 h 658"/>
                <a:gd name="T56" fmla="*/ 1 w 552"/>
                <a:gd name="T57" fmla="*/ 491 h 658"/>
                <a:gd name="T58" fmla="*/ 3 w 552"/>
                <a:gd name="T59" fmla="*/ 491 h 658"/>
                <a:gd name="T60" fmla="*/ 10 w 552"/>
                <a:gd name="T61" fmla="*/ 491 h 658"/>
                <a:gd name="T62" fmla="*/ 19 w 552"/>
                <a:gd name="T63" fmla="*/ 486 h 658"/>
                <a:gd name="T64" fmla="*/ 27 w 552"/>
                <a:gd name="T65" fmla="*/ 479 h 658"/>
                <a:gd name="T66" fmla="*/ 40 w 552"/>
                <a:gd name="T67" fmla="*/ 470 h 658"/>
                <a:gd name="T68" fmla="*/ 58 w 552"/>
                <a:gd name="T69" fmla="*/ 457 h 658"/>
                <a:gd name="T70" fmla="*/ 70 w 552"/>
                <a:gd name="T71" fmla="*/ 437 h 658"/>
                <a:gd name="T72" fmla="*/ 70 w 552"/>
                <a:gd name="T73" fmla="*/ 437 h 658"/>
                <a:gd name="T74" fmla="*/ 82 w 552"/>
                <a:gd name="T75" fmla="*/ 424 h 658"/>
                <a:gd name="T76" fmla="*/ 102 w 552"/>
                <a:gd name="T77" fmla="*/ 405 h 658"/>
                <a:gd name="T78" fmla="*/ 124 w 552"/>
                <a:gd name="T79" fmla="*/ 378 h 658"/>
                <a:gd name="T80" fmla="*/ 150 w 552"/>
                <a:gd name="T81" fmla="*/ 351 h 658"/>
                <a:gd name="T82" fmla="*/ 180 w 552"/>
                <a:gd name="T83" fmla="*/ 319 h 658"/>
                <a:gd name="T84" fmla="*/ 213 w 552"/>
                <a:gd name="T85" fmla="*/ 283 h 658"/>
                <a:gd name="T86" fmla="*/ 247 w 552"/>
                <a:gd name="T87" fmla="*/ 251 h 658"/>
                <a:gd name="T88" fmla="*/ 285 w 552"/>
                <a:gd name="T89" fmla="*/ 214 h 658"/>
                <a:gd name="T90" fmla="*/ 319 w 552"/>
                <a:gd name="T91" fmla="*/ 176 h 658"/>
                <a:gd name="T92" fmla="*/ 354 w 552"/>
                <a:gd name="T93" fmla="*/ 143 h 658"/>
                <a:gd name="T94" fmla="*/ 388 w 552"/>
                <a:gd name="T95" fmla="*/ 110 h 658"/>
                <a:gd name="T96" fmla="*/ 418 w 552"/>
                <a:gd name="T97" fmla="*/ 78 h 658"/>
                <a:gd name="T98" fmla="*/ 447 w 552"/>
                <a:gd name="T99" fmla="*/ 52 h 658"/>
                <a:gd name="T100" fmla="*/ 470 w 552"/>
                <a:gd name="T101" fmla="*/ 30 h 658"/>
                <a:gd name="T102" fmla="*/ 492 w 552"/>
                <a:gd name="T103" fmla="*/ 12 h 658"/>
                <a:gd name="T104" fmla="*/ 503 w 552"/>
                <a:gd name="T105" fmla="*/ 0 h 658"/>
                <a:gd name="T106" fmla="*/ 503 w 552"/>
                <a:gd name="T107" fmla="*/ 0 h 658"/>
                <a:gd name="T108" fmla="*/ 505 w 552"/>
                <a:gd name="T109" fmla="*/ 42 h 658"/>
                <a:gd name="T110" fmla="*/ 515 w 552"/>
                <a:gd name="T111" fmla="*/ 91 h 658"/>
                <a:gd name="T112" fmla="*/ 529 w 552"/>
                <a:gd name="T113" fmla="*/ 134 h 658"/>
                <a:gd name="T114" fmla="*/ 552 w 552"/>
                <a:gd name="T115" fmla="*/ 154 h 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2"/>
                <a:gd name="T175" fmla="*/ 0 h 658"/>
                <a:gd name="T176" fmla="*/ 552 w 552"/>
                <a:gd name="T177" fmla="*/ 658 h 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2" h="658">
                  <a:moveTo>
                    <a:pt x="552" y="154"/>
                  </a:moveTo>
                  <a:lnTo>
                    <a:pt x="552" y="154"/>
                  </a:ln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493" name="Freeform 15"/>
            <p:cNvSpPr>
              <a:spLocks/>
            </p:cNvSpPr>
            <p:nvPr/>
          </p:nvSpPr>
          <p:spPr bwMode="auto">
            <a:xfrm>
              <a:off x="4914" y="2918"/>
              <a:ext cx="1407" cy="1020"/>
            </a:xfrm>
            <a:custGeom>
              <a:avLst/>
              <a:gdLst>
                <a:gd name="T0" fmla="*/ 317 w 1407"/>
                <a:gd name="T1" fmla="*/ 762 h 1020"/>
                <a:gd name="T2" fmla="*/ 261 w 1407"/>
                <a:gd name="T3" fmla="*/ 681 h 1020"/>
                <a:gd name="T4" fmla="*/ 231 w 1407"/>
                <a:gd name="T5" fmla="*/ 603 h 1020"/>
                <a:gd name="T6" fmla="*/ 238 w 1407"/>
                <a:gd name="T7" fmla="*/ 544 h 1020"/>
                <a:gd name="T8" fmla="*/ 109 w 1407"/>
                <a:gd name="T9" fmla="*/ 488 h 1020"/>
                <a:gd name="T10" fmla="*/ 103 w 1407"/>
                <a:gd name="T11" fmla="*/ 550 h 1020"/>
                <a:gd name="T12" fmla="*/ 133 w 1407"/>
                <a:gd name="T13" fmla="*/ 629 h 1020"/>
                <a:gd name="T14" fmla="*/ 189 w 1407"/>
                <a:gd name="T15" fmla="*/ 708 h 1020"/>
                <a:gd name="T16" fmla="*/ 255 w 1407"/>
                <a:gd name="T17" fmla="*/ 752 h 1020"/>
                <a:gd name="T18" fmla="*/ 218 w 1407"/>
                <a:gd name="T19" fmla="*/ 736 h 1020"/>
                <a:gd name="T20" fmla="*/ 189 w 1407"/>
                <a:gd name="T21" fmla="*/ 726 h 1020"/>
                <a:gd name="T22" fmla="*/ 97 w 1407"/>
                <a:gd name="T23" fmla="*/ 672 h 1020"/>
                <a:gd name="T24" fmla="*/ 41 w 1407"/>
                <a:gd name="T25" fmla="*/ 592 h 1020"/>
                <a:gd name="T26" fmla="*/ 12 w 1407"/>
                <a:gd name="T27" fmla="*/ 512 h 1020"/>
                <a:gd name="T28" fmla="*/ 18 w 1407"/>
                <a:gd name="T29" fmla="*/ 453 h 1020"/>
                <a:gd name="T30" fmla="*/ 31 w 1407"/>
                <a:gd name="T31" fmla="*/ 442 h 1020"/>
                <a:gd name="T32" fmla="*/ 40 w 1407"/>
                <a:gd name="T33" fmla="*/ 407 h 1020"/>
                <a:gd name="T34" fmla="*/ 80 w 1407"/>
                <a:gd name="T35" fmla="*/ 355 h 1020"/>
                <a:gd name="T36" fmla="*/ 159 w 1407"/>
                <a:gd name="T37" fmla="*/ 271 h 1020"/>
                <a:gd name="T38" fmla="*/ 283 w 1407"/>
                <a:gd name="T39" fmla="*/ 150 h 1020"/>
                <a:gd name="T40" fmla="*/ 406 w 1407"/>
                <a:gd name="T41" fmla="*/ 23 h 1020"/>
                <a:gd name="T42" fmla="*/ 437 w 1407"/>
                <a:gd name="T43" fmla="*/ 2 h 1020"/>
                <a:gd name="T44" fmla="*/ 474 w 1407"/>
                <a:gd name="T45" fmla="*/ 4 h 1020"/>
                <a:gd name="T46" fmla="*/ 539 w 1407"/>
                <a:gd name="T47" fmla="*/ 26 h 1020"/>
                <a:gd name="T48" fmla="*/ 694 w 1407"/>
                <a:gd name="T49" fmla="*/ 77 h 1020"/>
                <a:gd name="T50" fmla="*/ 899 w 1407"/>
                <a:gd name="T51" fmla="*/ 139 h 1020"/>
                <a:gd name="T52" fmla="*/ 1105 w 1407"/>
                <a:gd name="T53" fmla="*/ 202 h 1020"/>
                <a:gd name="T54" fmla="*/ 1259 w 1407"/>
                <a:gd name="T55" fmla="*/ 253 h 1020"/>
                <a:gd name="T56" fmla="*/ 1334 w 1407"/>
                <a:gd name="T57" fmla="*/ 281 h 1020"/>
                <a:gd name="T58" fmla="*/ 1332 w 1407"/>
                <a:gd name="T59" fmla="*/ 316 h 1020"/>
                <a:gd name="T60" fmla="*/ 1276 w 1407"/>
                <a:gd name="T61" fmla="*/ 368 h 1020"/>
                <a:gd name="T62" fmla="*/ 1183 w 1407"/>
                <a:gd name="T63" fmla="*/ 459 h 1020"/>
                <a:gd name="T64" fmla="*/ 1076 w 1407"/>
                <a:gd name="T65" fmla="*/ 567 h 1020"/>
                <a:gd name="T66" fmla="*/ 979 w 1407"/>
                <a:gd name="T67" fmla="*/ 667 h 1020"/>
                <a:gd name="T68" fmla="*/ 911 w 1407"/>
                <a:gd name="T69" fmla="*/ 740 h 1020"/>
                <a:gd name="T70" fmla="*/ 869 w 1407"/>
                <a:gd name="T71" fmla="*/ 786 h 1020"/>
                <a:gd name="T72" fmla="*/ 839 w 1407"/>
                <a:gd name="T73" fmla="*/ 807 h 1020"/>
                <a:gd name="T74" fmla="*/ 829 w 1407"/>
                <a:gd name="T75" fmla="*/ 807 h 1020"/>
                <a:gd name="T76" fmla="*/ 841 w 1407"/>
                <a:gd name="T77" fmla="*/ 854 h 1020"/>
                <a:gd name="T78" fmla="*/ 869 w 1407"/>
                <a:gd name="T79" fmla="*/ 939 h 1020"/>
                <a:gd name="T80" fmla="*/ 898 w 1407"/>
                <a:gd name="T81" fmla="*/ 970 h 1020"/>
                <a:gd name="T82" fmla="*/ 966 w 1407"/>
                <a:gd name="T83" fmla="*/ 900 h 1020"/>
                <a:gd name="T84" fmla="*/ 1082 w 1407"/>
                <a:gd name="T85" fmla="*/ 781 h 1020"/>
                <a:gd name="T86" fmla="*/ 1216 w 1407"/>
                <a:gd name="T87" fmla="*/ 645 h 1020"/>
                <a:gd name="T88" fmla="*/ 1326 w 1407"/>
                <a:gd name="T89" fmla="*/ 530 h 1020"/>
                <a:gd name="T90" fmla="*/ 1381 w 1407"/>
                <a:gd name="T91" fmla="*/ 470 h 1020"/>
                <a:gd name="T92" fmla="*/ 1401 w 1407"/>
                <a:gd name="T93" fmla="*/ 485 h 1020"/>
                <a:gd name="T94" fmla="*/ 1302 w 1407"/>
                <a:gd name="T95" fmla="*/ 590 h 1020"/>
                <a:gd name="T96" fmla="*/ 1183 w 1407"/>
                <a:gd name="T97" fmla="*/ 714 h 1020"/>
                <a:gd name="T98" fmla="*/ 1081 w 1407"/>
                <a:gd name="T99" fmla="*/ 825 h 1020"/>
                <a:gd name="T100" fmla="*/ 1000 w 1407"/>
                <a:gd name="T101" fmla="*/ 915 h 1020"/>
                <a:gd name="T102" fmla="*/ 945 w 1407"/>
                <a:gd name="T103" fmla="*/ 970 h 1020"/>
                <a:gd name="T104" fmla="*/ 928 w 1407"/>
                <a:gd name="T105" fmla="*/ 990 h 1020"/>
                <a:gd name="T106" fmla="*/ 914 w 1407"/>
                <a:gd name="T107" fmla="*/ 1016 h 1020"/>
                <a:gd name="T108" fmla="*/ 876 w 1407"/>
                <a:gd name="T109" fmla="*/ 1016 h 1020"/>
                <a:gd name="T110" fmla="*/ 839 w 1407"/>
                <a:gd name="T111" fmla="*/ 995 h 1020"/>
                <a:gd name="T112" fmla="*/ 779 w 1407"/>
                <a:gd name="T113" fmla="*/ 968 h 1020"/>
                <a:gd name="T114" fmla="*/ 690 w 1407"/>
                <a:gd name="T115" fmla="*/ 931 h 1020"/>
                <a:gd name="T116" fmla="*/ 585 w 1407"/>
                <a:gd name="T117" fmla="*/ 884 h 1020"/>
                <a:gd name="T118" fmla="*/ 474 w 1407"/>
                <a:gd name="T119" fmla="*/ 840 h 10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7"/>
                <a:gd name="T181" fmla="*/ 0 h 1020"/>
                <a:gd name="T182" fmla="*/ 1407 w 1407"/>
                <a:gd name="T183" fmla="*/ 1020 h 10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7" h="1020">
                  <a:moveTo>
                    <a:pt x="401" y="808"/>
                  </a:move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close/>
                </a:path>
              </a:pathLst>
            </a:custGeom>
            <a:solidFill>
              <a:srgbClr val="7F7F7F"/>
            </a:solidFill>
            <a:ln w="9525">
              <a:solidFill>
                <a:srgbClr val="0000FF"/>
              </a:solidFill>
              <a:round/>
              <a:headEnd/>
              <a:tailEnd/>
            </a:ln>
          </p:spPr>
          <p:txBody>
            <a:bodyPr/>
            <a:lstStyle/>
            <a:p>
              <a:endParaRPr lang="vi-VN"/>
            </a:p>
          </p:txBody>
        </p:sp>
        <p:sp>
          <p:nvSpPr>
            <p:cNvPr id="20494" name="Freeform 16"/>
            <p:cNvSpPr>
              <a:spLocks/>
            </p:cNvSpPr>
            <p:nvPr/>
          </p:nvSpPr>
          <p:spPr bwMode="auto">
            <a:xfrm>
              <a:off x="4914" y="2918"/>
              <a:ext cx="1407" cy="1020"/>
            </a:xfrm>
            <a:custGeom>
              <a:avLst/>
              <a:gdLst>
                <a:gd name="T0" fmla="*/ 317 w 1407"/>
                <a:gd name="T1" fmla="*/ 762 h 1020"/>
                <a:gd name="T2" fmla="*/ 251 w 1407"/>
                <a:gd name="T3" fmla="*/ 655 h 1020"/>
                <a:gd name="T4" fmla="*/ 219 w 1407"/>
                <a:gd name="T5" fmla="*/ 570 h 1020"/>
                <a:gd name="T6" fmla="*/ 129 w 1407"/>
                <a:gd name="T7" fmla="*/ 496 h 1020"/>
                <a:gd name="T8" fmla="*/ 92 w 1407"/>
                <a:gd name="T9" fmla="*/ 517 h 1020"/>
                <a:gd name="T10" fmla="*/ 122 w 1407"/>
                <a:gd name="T11" fmla="*/ 600 h 1020"/>
                <a:gd name="T12" fmla="*/ 189 w 1407"/>
                <a:gd name="T13" fmla="*/ 708 h 1020"/>
                <a:gd name="T14" fmla="*/ 255 w 1407"/>
                <a:gd name="T15" fmla="*/ 752 h 1020"/>
                <a:gd name="T16" fmla="*/ 208 w 1407"/>
                <a:gd name="T17" fmla="*/ 731 h 1020"/>
                <a:gd name="T18" fmla="*/ 181 w 1407"/>
                <a:gd name="T19" fmla="*/ 721 h 1020"/>
                <a:gd name="T20" fmla="*/ 54 w 1407"/>
                <a:gd name="T21" fmla="*/ 622 h 1020"/>
                <a:gd name="T22" fmla="*/ 12 w 1407"/>
                <a:gd name="T23" fmla="*/ 512 h 1020"/>
                <a:gd name="T24" fmla="*/ 18 w 1407"/>
                <a:gd name="T25" fmla="*/ 453 h 1020"/>
                <a:gd name="T26" fmla="*/ 31 w 1407"/>
                <a:gd name="T27" fmla="*/ 442 h 1020"/>
                <a:gd name="T28" fmla="*/ 48 w 1407"/>
                <a:gd name="T29" fmla="*/ 391 h 1020"/>
                <a:gd name="T30" fmla="*/ 126 w 1407"/>
                <a:gd name="T31" fmla="*/ 304 h 1020"/>
                <a:gd name="T32" fmla="*/ 283 w 1407"/>
                <a:gd name="T33" fmla="*/ 150 h 1020"/>
                <a:gd name="T34" fmla="*/ 406 w 1407"/>
                <a:gd name="T35" fmla="*/ 23 h 1020"/>
                <a:gd name="T36" fmla="*/ 448 w 1407"/>
                <a:gd name="T37" fmla="*/ 0 h 1020"/>
                <a:gd name="T38" fmla="*/ 493 w 1407"/>
                <a:gd name="T39" fmla="*/ 10 h 1020"/>
                <a:gd name="T40" fmla="*/ 634 w 1407"/>
                <a:gd name="T41" fmla="*/ 55 h 1020"/>
                <a:gd name="T42" fmla="*/ 899 w 1407"/>
                <a:gd name="T43" fmla="*/ 139 h 1020"/>
                <a:gd name="T44" fmla="*/ 1165 w 1407"/>
                <a:gd name="T45" fmla="*/ 219 h 1020"/>
                <a:gd name="T46" fmla="*/ 1306 w 1407"/>
                <a:gd name="T47" fmla="*/ 267 h 1020"/>
                <a:gd name="T48" fmla="*/ 1341 w 1407"/>
                <a:gd name="T49" fmla="*/ 304 h 1020"/>
                <a:gd name="T50" fmla="*/ 1299 w 1407"/>
                <a:gd name="T51" fmla="*/ 346 h 1020"/>
                <a:gd name="T52" fmla="*/ 1183 w 1407"/>
                <a:gd name="T53" fmla="*/ 459 h 1020"/>
                <a:gd name="T54" fmla="*/ 1042 w 1407"/>
                <a:gd name="T55" fmla="*/ 599 h 1020"/>
                <a:gd name="T56" fmla="*/ 931 w 1407"/>
                <a:gd name="T57" fmla="*/ 721 h 1020"/>
                <a:gd name="T58" fmla="*/ 887 w 1407"/>
                <a:gd name="T59" fmla="*/ 773 h 1020"/>
                <a:gd name="T60" fmla="*/ 839 w 1407"/>
                <a:gd name="T61" fmla="*/ 807 h 1020"/>
                <a:gd name="T62" fmla="*/ 829 w 1407"/>
                <a:gd name="T63" fmla="*/ 807 h 1020"/>
                <a:gd name="T64" fmla="*/ 848 w 1407"/>
                <a:gd name="T65" fmla="*/ 882 h 1020"/>
                <a:gd name="T66" fmla="*/ 894 w 1407"/>
                <a:gd name="T67" fmla="*/ 974 h 1020"/>
                <a:gd name="T68" fmla="*/ 937 w 1407"/>
                <a:gd name="T69" fmla="*/ 931 h 1020"/>
                <a:gd name="T70" fmla="*/ 1082 w 1407"/>
                <a:gd name="T71" fmla="*/ 781 h 1020"/>
                <a:gd name="T72" fmla="*/ 1257 w 1407"/>
                <a:gd name="T73" fmla="*/ 600 h 1020"/>
                <a:gd name="T74" fmla="*/ 1371 w 1407"/>
                <a:gd name="T75" fmla="*/ 480 h 1020"/>
                <a:gd name="T76" fmla="*/ 1407 w 1407"/>
                <a:gd name="T77" fmla="*/ 466 h 1020"/>
                <a:gd name="T78" fmla="*/ 1345 w 1407"/>
                <a:gd name="T79" fmla="*/ 548 h 1020"/>
                <a:gd name="T80" fmla="*/ 1183 w 1407"/>
                <a:gd name="T81" fmla="*/ 714 h 1020"/>
                <a:gd name="T82" fmla="*/ 1049 w 1407"/>
                <a:gd name="T83" fmla="*/ 857 h 1020"/>
                <a:gd name="T84" fmla="*/ 961 w 1407"/>
                <a:gd name="T85" fmla="*/ 957 h 1020"/>
                <a:gd name="T86" fmla="*/ 927 w 1407"/>
                <a:gd name="T87" fmla="*/ 980 h 1020"/>
                <a:gd name="T88" fmla="*/ 914 w 1407"/>
                <a:gd name="T89" fmla="*/ 1016 h 1020"/>
                <a:gd name="T90" fmla="*/ 861 w 1407"/>
                <a:gd name="T91" fmla="*/ 1008 h 1020"/>
                <a:gd name="T92" fmla="*/ 822 w 1407"/>
                <a:gd name="T93" fmla="*/ 985 h 1020"/>
                <a:gd name="T94" fmla="*/ 723 w 1407"/>
                <a:gd name="T95" fmla="*/ 944 h 1020"/>
                <a:gd name="T96" fmla="*/ 585 w 1407"/>
                <a:gd name="T97" fmla="*/ 884 h 1020"/>
                <a:gd name="T98" fmla="*/ 437 w 1407"/>
                <a:gd name="T99" fmla="*/ 825 h 10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7"/>
                <a:gd name="T151" fmla="*/ 0 h 1020"/>
                <a:gd name="T152" fmla="*/ 1407 w 1407"/>
                <a:gd name="T153" fmla="*/ 1020 h 10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7" h="1020">
                  <a:moveTo>
                    <a:pt x="401" y="808"/>
                  </a:moveTo>
                  <a:lnTo>
                    <a:pt x="401" y="808"/>
                  </a:ln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path>
              </a:pathLst>
            </a:custGeom>
            <a:solidFill>
              <a:srgbClr val="FF0000"/>
            </a:solidFill>
            <a:ln w="0">
              <a:solidFill>
                <a:srgbClr val="0000FF"/>
              </a:solidFill>
              <a:prstDash val="solid"/>
              <a:round/>
              <a:headEnd/>
              <a:tailEnd/>
            </a:ln>
          </p:spPr>
          <p:txBody>
            <a:bodyPr/>
            <a:lstStyle/>
            <a:p>
              <a:endParaRPr lang="vi-VN"/>
            </a:p>
          </p:txBody>
        </p:sp>
        <p:sp>
          <p:nvSpPr>
            <p:cNvPr id="20495" name="Line 17"/>
            <p:cNvSpPr>
              <a:spLocks noChangeShapeType="1"/>
            </p:cNvSpPr>
            <p:nvPr/>
          </p:nvSpPr>
          <p:spPr bwMode="auto">
            <a:xfrm>
              <a:off x="4952" y="3380"/>
              <a:ext cx="784" cy="31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6" name="Line 18"/>
            <p:cNvSpPr>
              <a:spLocks noChangeShapeType="1"/>
            </p:cNvSpPr>
            <p:nvPr/>
          </p:nvSpPr>
          <p:spPr bwMode="auto">
            <a:xfrm flipH="1">
              <a:off x="5762" y="3313"/>
              <a:ext cx="493" cy="48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7" name="Line 19"/>
            <p:cNvSpPr>
              <a:spLocks noChangeShapeType="1"/>
            </p:cNvSpPr>
            <p:nvPr/>
          </p:nvSpPr>
          <p:spPr bwMode="auto">
            <a:xfrm flipV="1">
              <a:off x="5773" y="3401"/>
              <a:ext cx="421" cy="41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8" name="Line 20"/>
            <p:cNvSpPr>
              <a:spLocks noChangeShapeType="1"/>
            </p:cNvSpPr>
            <p:nvPr/>
          </p:nvSpPr>
          <p:spPr bwMode="auto">
            <a:xfrm flipV="1">
              <a:off x="5782" y="3598"/>
              <a:ext cx="247" cy="25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9" name="Freeform 21"/>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000000"/>
            </a:solidFill>
            <a:ln w="9525">
              <a:solidFill>
                <a:srgbClr val="0000FF"/>
              </a:solidFill>
              <a:round/>
              <a:headEnd/>
              <a:tailEnd/>
            </a:ln>
          </p:spPr>
          <p:txBody>
            <a:bodyPr/>
            <a:lstStyle/>
            <a:p>
              <a:endParaRPr lang="vi-VN"/>
            </a:p>
          </p:txBody>
        </p:sp>
        <p:sp>
          <p:nvSpPr>
            <p:cNvPr id="20500" name="Freeform 22"/>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3F3F3F"/>
            </a:solidFill>
            <a:ln w="9525">
              <a:solidFill>
                <a:srgbClr val="0000FF"/>
              </a:solidFill>
              <a:round/>
              <a:headEnd/>
              <a:tailEnd/>
            </a:ln>
          </p:spPr>
          <p:txBody>
            <a:bodyPr/>
            <a:lstStyle/>
            <a:p>
              <a:endParaRPr lang="vi-VN"/>
            </a:p>
          </p:txBody>
        </p:sp>
        <p:sp>
          <p:nvSpPr>
            <p:cNvPr id="20501" name="Freeform 23"/>
            <p:cNvSpPr>
              <a:spLocks/>
            </p:cNvSpPr>
            <p:nvPr/>
          </p:nvSpPr>
          <p:spPr bwMode="auto">
            <a:xfrm>
              <a:off x="5954" y="3514"/>
              <a:ext cx="298" cy="258"/>
            </a:xfrm>
            <a:custGeom>
              <a:avLst/>
              <a:gdLst>
                <a:gd name="T0" fmla="*/ 95 w 298"/>
                <a:gd name="T1" fmla="*/ 0 h 258"/>
                <a:gd name="T2" fmla="*/ 0 w 298"/>
                <a:gd name="T3" fmla="*/ 101 h 258"/>
                <a:gd name="T4" fmla="*/ 0 w 298"/>
                <a:gd name="T5" fmla="*/ 101 h 258"/>
                <a:gd name="T6" fmla="*/ 16 w 298"/>
                <a:gd name="T7" fmla="*/ 105 h 258"/>
                <a:gd name="T8" fmla="*/ 42 w 298"/>
                <a:gd name="T9" fmla="*/ 121 h 258"/>
                <a:gd name="T10" fmla="*/ 74 w 298"/>
                <a:gd name="T11" fmla="*/ 138 h 258"/>
                <a:gd name="T12" fmla="*/ 104 w 298"/>
                <a:gd name="T13" fmla="*/ 160 h 258"/>
                <a:gd name="T14" fmla="*/ 134 w 298"/>
                <a:gd name="T15" fmla="*/ 185 h 258"/>
                <a:gd name="T16" fmla="*/ 160 w 298"/>
                <a:gd name="T17" fmla="*/ 208 h 258"/>
                <a:gd name="T18" fmla="*/ 180 w 298"/>
                <a:gd name="T19" fmla="*/ 235 h 258"/>
                <a:gd name="T20" fmla="*/ 190 w 298"/>
                <a:gd name="T21" fmla="*/ 258 h 258"/>
                <a:gd name="T22" fmla="*/ 190 w 298"/>
                <a:gd name="T23" fmla="*/ 258 h 258"/>
                <a:gd name="T24" fmla="*/ 197 w 298"/>
                <a:gd name="T25" fmla="*/ 234 h 258"/>
                <a:gd name="T26" fmla="*/ 202 w 298"/>
                <a:gd name="T27" fmla="*/ 195 h 258"/>
                <a:gd name="T28" fmla="*/ 199 w 298"/>
                <a:gd name="T29" fmla="*/ 157 h 258"/>
                <a:gd name="T30" fmla="*/ 190 w 298"/>
                <a:gd name="T31" fmla="*/ 135 h 258"/>
                <a:gd name="T32" fmla="*/ 190 w 298"/>
                <a:gd name="T33" fmla="*/ 135 h 258"/>
                <a:gd name="T34" fmla="*/ 203 w 298"/>
                <a:gd name="T35" fmla="*/ 135 h 258"/>
                <a:gd name="T36" fmla="*/ 219 w 298"/>
                <a:gd name="T37" fmla="*/ 135 h 258"/>
                <a:gd name="T38" fmla="*/ 235 w 298"/>
                <a:gd name="T39" fmla="*/ 135 h 258"/>
                <a:gd name="T40" fmla="*/ 249 w 298"/>
                <a:gd name="T41" fmla="*/ 138 h 258"/>
                <a:gd name="T42" fmla="*/ 263 w 298"/>
                <a:gd name="T43" fmla="*/ 140 h 258"/>
                <a:gd name="T44" fmla="*/ 281 w 298"/>
                <a:gd name="T45" fmla="*/ 144 h 258"/>
                <a:gd name="T46" fmla="*/ 291 w 298"/>
                <a:gd name="T47" fmla="*/ 151 h 258"/>
                <a:gd name="T48" fmla="*/ 298 w 298"/>
                <a:gd name="T49" fmla="*/ 161 h 258"/>
                <a:gd name="T50" fmla="*/ 298 w 298"/>
                <a:gd name="T51" fmla="*/ 161 h 258"/>
                <a:gd name="T52" fmla="*/ 291 w 298"/>
                <a:gd name="T53" fmla="*/ 144 h 258"/>
                <a:gd name="T54" fmla="*/ 276 w 298"/>
                <a:gd name="T55" fmla="*/ 123 h 258"/>
                <a:gd name="T56" fmla="*/ 253 w 298"/>
                <a:gd name="T57" fmla="*/ 92 h 258"/>
                <a:gd name="T58" fmla="*/ 227 w 298"/>
                <a:gd name="T59" fmla="*/ 63 h 258"/>
                <a:gd name="T60" fmla="*/ 197 w 298"/>
                <a:gd name="T61" fmla="*/ 39 h 258"/>
                <a:gd name="T62" fmla="*/ 164 w 298"/>
                <a:gd name="T63" fmla="*/ 16 h 258"/>
                <a:gd name="T64" fmla="*/ 130 w 298"/>
                <a:gd name="T65" fmla="*/ 3 h 258"/>
                <a:gd name="T66" fmla="*/ 95 w 298"/>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258"/>
                <a:gd name="T104" fmla="*/ 298 w 298"/>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path>
              </a:pathLst>
            </a:custGeom>
            <a:solidFill>
              <a:srgbClr val="FFFF00"/>
            </a:solidFill>
            <a:ln w="0">
              <a:solidFill>
                <a:srgbClr val="0000FF"/>
              </a:solidFill>
              <a:prstDash val="solid"/>
              <a:round/>
              <a:headEnd/>
              <a:tailEnd/>
            </a:ln>
          </p:spPr>
          <p:txBody>
            <a:bodyPr/>
            <a:lstStyle/>
            <a:p>
              <a:endParaRPr lang="vi-VN"/>
            </a:p>
          </p:txBody>
        </p:sp>
        <p:sp>
          <p:nvSpPr>
            <p:cNvPr id="20502" name="Freeform 24"/>
            <p:cNvSpPr>
              <a:spLocks/>
            </p:cNvSpPr>
            <p:nvPr/>
          </p:nvSpPr>
          <p:spPr bwMode="auto">
            <a:xfrm>
              <a:off x="5006" y="3406"/>
              <a:ext cx="309" cy="320"/>
            </a:xfrm>
            <a:custGeom>
              <a:avLst/>
              <a:gdLst>
                <a:gd name="T0" fmla="*/ 309 w 309"/>
                <a:gd name="T1" fmla="*/ 320 h 320"/>
                <a:gd name="T2" fmla="*/ 261 w 309"/>
                <a:gd name="T3" fmla="*/ 298 h 320"/>
                <a:gd name="T4" fmla="*/ 225 w 309"/>
                <a:gd name="T5" fmla="*/ 274 h 320"/>
                <a:gd name="T6" fmla="*/ 201 w 309"/>
                <a:gd name="T7" fmla="*/ 248 h 320"/>
                <a:gd name="T8" fmla="*/ 182 w 309"/>
                <a:gd name="T9" fmla="*/ 220 h 320"/>
                <a:gd name="T10" fmla="*/ 169 w 309"/>
                <a:gd name="T11" fmla="*/ 193 h 320"/>
                <a:gd name="T12" fmla="*/ 159 w 309"/>
                <a:gd name="T13" fmla="*/ 167 h 320"/>
                <a:gd name="T14" fmla="*/ 150 w 309"/>
                <a:gd name="T15" fmla="*/ 141 h 320"/>
                <a:gd name="T16" fmla="*/ 139 w 309"/>
                <a:gd name="T17" fmla="*/ 115 h 320"/>
                <a:gd name="T18" fmla="*/ 127 w 309"/>
                <a:gd name="T19" fmla="*/ 82 h 320"/>
                <a:gd name="T20" fmla="*/ 132 w 309"/>
                <a:gd name="T21" fmla="*/ 62 h 320"/>
                <a:gd name="T22" fmla="*/ 146 w 309"/>
                <a:gd name="T23" fmla="*/ 56 h 320"/>
                <a:gd name="T24" fmla="*/ 165 w 309"/>
                <a:gd name="T25" fmla="*/ 62 h 320"/>
                <a:gd name="T26" fmla="*/ 37 w 309"/>
                <a:gd name="T27" fmla="*/ 8 h 320"/>
                <a:gd name="T28" fmla="*/ 17 w 309"/>
                <a:gd name="T29" fmla="*/ 0 h 320"/>
                <a:gd name="T30" fmla="*/ 4 w 309"/>
                <a:gd name="T31" fmla="*/ 8 h 320"/>
                <a:gd name="T32" fmla="*/ 0 w 309"/>
                <a:gd name="T33" fmla="*/ 29 h 320"/>
                <a:gd name="T34" fmla="*/ 11 w 309"/>
                <a:gd name="T35" fmla="*/ 62 h 320"/>
                <a:gd name="T36" fmla="*/ 21 w 309"/>
                <a:gd name="T37" fmla="*/ 88 h 320"/>
                <a:gd name="T38" fmla="*/ 30 w 309"/>
                <a:gd name="T39" fmla="*/ 112 h 320"/>
                <a:gd name="T40" fmla="*/ 41 w 309"/>
                <a:gd name="T41" fmla="*/ 141 h 320"/>
                <a:gd name="T42" fmla="*/ 54 w 309"/>
                <a:gd name="T43" fmla="*/ 167 h 320"/>
                <a:gd name="T44" fmla="*/ 71 w 309"/>
                <a:gd name="T45" fmla="*/ 196 h 320"/>
                <a:gd name="T46" fmla="*/ 97 w 309"/>
                <a:gd name="T47" fmla="*/ 220 h 320"/>
                <a:gd name="T48" fmla="*/ 132 w 309"/>
                <a:gd name="T49" fmla="*/ 248 h 320"/>
                <a:gd name="T50" fmla="*/ 178 w 309"/>
                <a:gd name="T51" fmla="*/ 269 h 320"/>
                <a:gd name="T52" fmla="*/ 309 w 309"/>
                <a:gd name="T53" fmla="*/ 320 h 3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
                <a:gd name="T82" fmla="*/ 0 h 320"/>
                <a:gd name="T83" fmla="*/ 309 w 309"/>
                <a:gd name="T84" fmla="*/ 320 h 3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 h="320">
                  <a:moveTo>
                    <a:pt x="309" y="320"/>
                  </a:move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close/>
                </a:path>
              </a:pathLst>
            </a:custGeom>
            <a:solidFill>
              <a:srgbClr val="FFFFFF"/>
            </a:solidFill>
            <a:ln w="9525">
              <a:solidFill>
                <a:srgbClr val="0000FF"/>
              </a:solidFill>
              <a:round/>
              <a:headEnd/>
              <a:tailEnd/>
            </a:ln>
          </p:spPr>
          <p:txBody>
            <a:bodyPr/>
            <a:lstStyle/>
            <a:p>
              <a:endParaRPr lang="vi-VN"/>
            </a:p>
          </p:txBody>
        </p:sp>
        <p:sp>
          <p:nvSpPr>
            <p:cNvPr id="20503" name="Freeform 25"/>
            <p:cNvSpPr>
              <a:spLocks/>
            </p:cNvSpPr>
            <p:nvPr/>
          </p:nvSpPr>
          <p:spPr bwMode="auto">
            <a:xfrm>
              <a:off x="5006" y="3406"/>
              <a:ext cx="309" cy="320"/>
            </a:xfrm>
            <a:custGeom>
              <a:avLst/>
              <a:gdLst>
                <a:gd name="T0" fmla="*/ 309 w 309"/>
                <a:gd name="T1" fmla="*/ 320 h 320"/>
                <a:gd name="T2" fmla="*/ 309 w 309"/>
                <a:gd name="T3" fmla="*/ 320 h 320"/>
                <a:gd name="T4" fmla="*/ 261 w 309"/>
                <a:gd name="T5" fmla="*/ 298 h 320"/>
                <a:gd name="T6" fmla="*/ 225 w 309"/>
                <a:gd name="T7" fmla="*/ 274 h 320"/>
                <a:gd name="T8" fmla="*/ 201 w 309"/>
                <a:gd name="T9" fmla="*/ 248 h 320"/>
                <a:gd name="T10" fmla="*/ 182 w 309"/>
                <a:gd name="T11" fmla="*/ 220 h 320"/>
                <a:gd name="T12" fmla="*/ 169 w 309"/>
                <a:gd name="T13" fmla="*/ 193 h 320"/>
                <a:gd name="T14" fmla="*/ 159 w 309"/>
                <a:gd name="T15" fmla="*/ 167 h 320"/>
                <a:gd name="T16" fmla="*/ 150 w 309"/>
                <a:gd name="T17" fmla="*/ 141 h 320"/>
                <a:gd name="T18" fmla="*/ 139 w 309"/>
                <a:gd name="T19" fmla="*/ 115 h 320"/>
                <a:gd name="T20" fmla="*/ 139 w 309"/>
                <a:gd name="T21" fmla="*/ 115 h 320"/>
                <a:gd name="T22" fmla="*/ 127 w 309"/>
                <a:gd name="T23" fmla="*/ 82 h 320"/>
                <a:gd name="T24" fmla="*/ 132 w 309"/>
                <a:gd name="T25" fmla="*/ 62 h 320"/>
                <a:gd name="T26" fmla="*/ 146 w 309"/>
                <a:gd name="T27" fmla="*/ 56 h 320"/>
                <a:gd name="T28" fmla="*/ 165 w 309"/>
                <a:gd name="T29" fmla="*/ 62 h 320"/>
                <a:gd name="T30" fmla="*/ 37 w 309"/>
                <a:gd name="T31" fmla="*/ 8 h 320"/>
                <a:gd name="T32" fmla="*/ 37 w 309"/>
                <a:gd name="T33" fmla="*/ 8 h 320"/>
                <a:gd name="T34" fmla="*/ 17 w 309"/>
                <a:gd name="T35" fmla="*/ 0 h 320"/>
                <a:gd name="T36" fmla="*/ 4 w 309"/>
                <a:gd name="T37" fmla="*/ 8 h 320"/>
                <a:gd name="T38" fmla="*/ 0 w 309"/>
                <a:gd name="T39" fmla="*/ 29 h 320"/>
                <a:gd name="T40" fmla="*/ 11 w 309"/>
                <a:gd name="T41" fmla="*/ 62 h 320"/>
                <a:gd name="T42" fmla="*/ 11 w 309"/>
                <a:gd name="T43" fmla="*/ 62 h 320"/>
                <a:gd name="T44" fmla="*/ 21 w 309"/>
                <a:gd name="T45" fmla="*/ 88 h 320"/>
                <a:gd name="T46" fmla="*/ 30 w 309"/>
                <a:gd name="T47" fmla="*/ 112 h 320"/>
                <a:gd name="T48" fmla="*/ 41 w 309"/>
                <a:gd name="T49" fmla="*/ 141 h 320"/>
                <a:gd name="T50" fmla="*/ 54 w 309"/>
                <a:gd name="T51" fmla="*/ 167 h 320"/>
                <a:gd name="T52" fmla="*/ 71 w 309"/>
                <a:gd name="T53" fmla="*/ 196 h 320"/>
                <a:gd name="T54" fmla="*/ 97 w 309"/>
                <a:gd name="T55" fmla="*/ 220 h 320"/>
                <a:gd name="T56" fmla="*/ 132 w 309"/>
                <a:gd name="T57" fmla="*/ 248 h 320"/>
                <a:gd name="T58" fmla="*/ 178 w 309"/>
                <a:gd name="T59" fmla="*/ 269 h 320"/>
                <a:gd name="T60" fmla="*/ 309 w 309"/>
                <a:gd name="T61" fmla="*/ 320 h 3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320"/>
                <a:gd name="T95" fmla="*/ 309 w 309"/>
                <a:gd name="T96" fmla="*/ 320 h 3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320">
                  <a:moveTo>
                    <a:pt x="309" y="320"/>
                  </a:moveTo>
                  <a:lnTo>
                    <a:pt x="309" y="320"/>
                  </a:ln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path>
              </a:pathLst>
            </a:custGeom>
            <a:solidFill>
              <a:srgbClr val="0000FF"/>
            </a:solidFill>
            <a:ln w="0">
              <a:solidFill>
                <a:srgbClr val="0000FF"/>
              </a:solidFill>
              <a:prstDash val="solid"/>
              <a:round/>
              <a:headEnd/>
              <a:tailEnd/>
            </a:ln>
          </p:spPr>
          <p:txBody>
            <a:bodyPr/>
            <a:lstStyle/>
            <a:p>
              <a:endParaRPr lang="vi-VN"/>
            </a:p>
          </p:txBody>
        </p:sp>
        <p:sp>
          <p:nvSpPr>
            <p:cNvPr id="20504" name="Freeform 26"/>
            <p:cNvSpPr>
              <a:spLocks/>
            </p:cNvSpPr>
            <p:nvPr/>
          </p:nvSpPr>
          <p:spPr bwMode="auto">
            <a:xfrm>
              <a:off x="5073" y="2795"/>
              <a:ext cx="1362" cy="710"/>
            </a:xfrm>
            <a:custGeom>
              <a:avLst/>
              <a:gdLst>
                <a:gd name="T0" fmla="*/ 43 w 1362"/>
                <a:gd name="T1" fmla="*/ 80 h 710"/>
                <a:gd name="T2" fmla="*/ 16 w 1362"/>
                <a:gd name="T3" fmla="*/ 113 h 710"/>
                <a:gd name="T4" fmla="*/ 12 w 1362"/>
                <a:gd name="T5" fmla="*/ 159 h 710"/>
                <a:gd name="T6" fmla="*/ 62 w 1362"/>
                <a:gd name="T7" fmla="*/ 329 h 710"/>
                <a:gd name="T8" fmla="*/ 125 w 1362"/>
                <a:gd name="T9" fmla="*/ 536 h 710"/>
                <a:gd name="T10" fmla="*/ 174 w 1362"/>
                <a:gd name="T11" fmla="*/ 690 h 710"/>
                <a:gd name="T12" fmla="*/ 194 w 1362"/>
                <a:gd name="T13" fmla="*/ 710 h 710"/>
                <a:gd name="T14" fmla="*/ 230 w 1362"/>
                <a:gd name="T15" fmla="*/ 707 h 710"/>
                <a:gd name="T16" fmla="*/ 285 w 1362"/>
                <a:gd name="T17" fmla="*/ 699 h 710"/>
                <a:gd name="T18" fmla="*/ 347 w 1362"/>
                <a:gd name="T19" fmla="*/ 690 h 710"/>
                <a:gd name="T20" fmla="*/ 410 w 1362"/>
                <a:gd name="T21" fmla="*/ 678 h 710"/>
                <a:gd name="T22" fmla="*/ 472 w 1362"/>
                <a:gd name="T23" fmla="*/ 664 h 710"/>
                <a:gd name="T24" fmla="*/ 526 w 1362"/>
                <a:gd name="T25" fmla="*/ 650 h 710"/>
                <a:gd name="T26" fmla="*/ 568 w 1362"/>
                <a:gd name="T27" fmla="*/ 632 h 710"/>
                <a:gd name="T28" fmla="*/ 605 w 1362"/>
                <a:gd name="T29" fmla="*/ 615 h 710"/>
                <a:gd name="T30" fmla="*/ 641 w 1362"/>
                <a:gd name="T31" fmla="*/ 606 h 710"/>
                <a:gd name="T32" fmla="*/ 669 w 1362"/>
                <a:gd name="T33" fmla="*/ 615 h 710"/>
                <a:gd name="T34" fmla="*/ 677 w 1362"/>
                <a:gd name="T35" fmla="*/ 635 h 710"/>
                <a:gd name="T36" fmla="*/ 697 w 1362"/>
                <a:gd name="T37" fmla="*/ 645 h 710"/>
                <a:gd name="T38" fmla="*/ 755 w 1362"/>
                <a:gd name="T39" fmla="*/ 640 h 710"/>
                <a:gd name="T40" fmla="*/ 818 w 1362"/>
                <a:gd name="T41" fmla="*/ 635 h 710"/>
                <a:gd name="T42" fmla="*/ 863 w 1362"/>
                <a:gd name="T43" fmla="*/ 632 h 710"/>
                <a:gd name="T44" fmla="*/ 873 w 1362"/>
                <a:gd name="T45" fmla="*/ 622 h 710"/>
                <a:gd name="T46" fmla="*/ 887 w 1362"/>
                <a:gd name="T47" fmla="*/ 603 h 710"/>
                <a:gd name="T48" fmla="*/ 910 w 1362"/>
                <a:gd name="T49" fmla="*/ 592 h 710"/>
                <a:gd name="T50" fmla="*/ 940 w 1362"/>
                <a:gd name="T51" fmla="*/ 593 h 710"/>
                <a:gd name="T52" fmla="*/ 972 w 1362"/>
                <a:gd name="T53" fmla="*/ 603 h 710"/>
                <a:gd name="T54" fmla="*/ 1012 w 1362"/>
                <a:gd name="T55" fmla="*/ 611 h 710"/>
                <a:gd name="T56" fmla="*/ 1070 w 1362"/>
                <a:gd name="T57" fmla="*/ 612 h 710"/>
                <a:gd name="T58" fmla="*/ 1134 w 1362"/>
                <a:gd name="T59" fmla="*/ 612 h 710"/>
                <a:gd name="T60" fmla="*/ 1202 w 1362"/>
                <a:gd name="T61" fmla="*/ 611 h 710"/>
                <a:gd name="T62" fmla="*/ 1265 w 1362"/>
                <a:gd name="T63" fmla="*/ 608 h 710"/>
                <a:gd name="T64" fmla="*/ 1317 w 1362"/>
                <a:gd name="T65" fmla="*/ 603 h 710"/>
                <a:gd name="T66" fmla="*/ 1353 w 1362"/>
                <a:gd name="T67" fmla="*/ 602 h 710"/>
                <a:gd name="T68" fmla="*/ 1357 w 1362"/>
                <a:gd name="T69" fmla="*/ 592 h 710"/>
                <a:gd name="T70" fmla="*/ 1334 w 1362"/>
                <a:gd name="T71" fmla="*/ 540 h 710"/>
                <a:gd name="T72" fmla="*/ 1313 w 1362"/>
                <a:gd name="T73" fmla="*/ 484 h 710"/>
                <a:gd name="T74" fmla="*/ 1248 w 1362"/>
                <a:gd name="T75" fmla="*/ 341 h 710"/>
                <a:gd name="T76" fmla="*/ 1172 w 1362"/>
                <a:gd name="T77" fmla="*/ 174 h 710"/>
                <a:gd name="T78" fmla="*/ 1117 w 1362"/>
                <a:gd name="T79" fmla="*/ 52 h 710"/>
                <a:gd name="T80" fmla="*/ 1083 w 1362"/>
                <a:gd name="T81" fmla="*/ 41 h 710"/>
                <a:gd name="T82" fmla="*/ 1019 w 1362"/>
                <a:gd name="T83" fmla="*/ 44 h 710"/>
                <a:gd name="T84" fmla="*/ 946 w 1362"/>
                <a:gd name="T85" fmla="*/ 35 h 710"/>
                <a:gd name="T86" fmla="*/ 864 w 1362"/>
                <a:gd name="T87" fmla="*/ 19 h 710"/>
                <a:gd name="T88" fmla="*/ 785 w 1362"/>
                <a:gd name="T89" fmla="*/ 6 h 710"/>
                <a:gd name="T90" fmla="*/ 713 w 1362"/>
                <a:gd name="T91" fmla="*/ 0 h 710"/>
                <a:gd name="T92" fmla="*/ 654 w 1362"/>
                <a:gd name="T93" fmla="*/ 5 h 710"/>
                <a:gd name="T94" fmla="*/ 611 w 1362"/>
                <a:gd name="T95" fmla="*/ 24 h 710"/>
                <a:gd name="T96" fmla="*/ 565 w 1362"/>
                <a:gd name="T97" fmla="*/ 26 h 710"/>
                <a:gd name="T98" fmla="*/ 498 w 1362"/>
                <a:gd name="T99" fmla="*/ 11 h 710"/>
                <a:gd name="T100" fmla="*/ 433 w 1362"/>
                <a:gd name="T101" fmla="*/ 13 h 710"/>
                <a:gd name="T102" fmla="*/ 371 w 1362"/>
                <a:gd name="T103" fmla="*/ 26 h 710"/>
                <a:gd name="T104" fmla="*/ 309 w 1362"/>
                <a:gd name="T105" fmla="*/ 45 h 710"/>
                <a:gd name="T106" fmla="*/ 246 w 1362"/>
                <a:gd name="T107" fmla="*/ 65 h 710"/>
                <a:gd name="T108" fmla="*/ 175 w 1362"/>
                <a:gd name="T109" fmla="*/ 74 h 710"/>
                <a:gd name="T110" fmla="*/ 101 w 1362"/>
                <a:gd name="T111" fmla="*/ 68 h 7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710"/>
                <a:gd name="T170" fmla="*/ 1362 w 1362"/>
                <a:gd name="T171" fmla="*/ 710 h 7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710">
                  <a:moveTo>
                    <a:pt x="59" y="54"/>
                  </a:move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close/>
                </a:path>
              </a:pathLst>
            </a:custGeom>
            <a:solidFill>
              <a:srgbClr val="FFFFFF"/>
            </a:solidFill>
            <a:ln w="9525">
              <a:solidFill>
                <a:srgbClr val="0000FF"/>
              </a:solidFill>
              <a:round/>
              <a:headEnd/>
              <a:tailEnd/>
            </a:ln>
          </p:spPr>
          <p:txBody>
            <a:bodyPr/>
            <a:lstStyle/>
            <a:p>
              <a:endParaRPr lang="vi-VN"/>
            </a:p>
          </p:txBody>
        </p:sp>
        <p:sp>
          <p:nvSpPr>
            <p:cNvPr id="20505" name="Freeform 27"/>
            <p:cNvSpPr>
              <a:spLocks/>
            </p:cNvSpPr>
            <p:nvPr/>
          </p:nvSpPr>
          <p:spPr bwMode="auto">
            <a:xfrm>
              <a:off x="5132" y="2849"/>
              <a:ext cx="1271" cy="564"/>
            </a:xfrm>
            <a:custGeom>
              <a:avLst/>
              <a:gdLst>
                <a:gd name="T0" fmla="*/ 1271 w 1271"/>
                <a:gd name="T1" fmla="*/ 467 h 564"/>
                <a:gd name="T2" fmla="*/ 1271 w 1271"/>
                <a:gd name="T3" fmla="*/ 467 h 564"/>
                <a:gd name="T4" fmla="*/ 1242 w 1271"/>
                <a:gd name="T5" fmla="*/ 480 h 564"/>
                <a:gd name="T6" fmla="*/ 1208 w 1271"/>
                <a:gd name="T7" fmla="*/ 489 h 564"/>
                <a:gd name="T8" fmla="*/ 1172 w 1271"/>
                <a:gd name="T9" fmla="*/ 490 h 564"/>
                <a:gd name="T10" fmla="*/ 1131 w 1271"/>
                <a:gd name="T11" fmla="*/ 489 h 564"/>
                <a:gd name="T12" fmla="*/ 1090 w 1271"/>
                <a:gd name="T13" fmla="*/ 485 h 564"/>
                <a:gd name="T14" fmla="*/ 1048 w 1271"/>
                <a:gd name="T15" fmla="*/ 477 h 564"/>
                <a:gd name="T16" fmla="*/ 1002 w 1271"/>
                <a:gd name="T17" fmla="*/ 469 h 564"/>
                <a:gd name="T18" fmla="*/ 960 w 1271"/>
                <a:gd name="T19" fmla="*/ 463 h 564"/>
                <a:gd name="T20" fmla="*/ 917 w 1271"/>
                <a:gd name="T21" fmla="*/ 456 h 564"/>
                <a:gd name="T22" fmla="*/ 876 w 1271"/>
                <a:gd name="T23" fmla="*/ 451 h 564"/>
                <a:gd name="T24" fmla="*/ 838 w 1271"/>
                <a:gd name="T25" fmla="*/ 451 h 564"/>
                <a:gd name="T26" fmla="*/ 804 w 1271"/>
                <a:gd name="T27" fmla="*/ 454 h 564"/>
                <a:gd name="T28" fmla="*/ 775 w 1271"/>
                <a:gd name="T29" fmla="*/ 463 h 564"/>
                <a:gd name="T30" fmla="*/ 749 w 1271"/>
                <a:gd name="T31" fmla="*/ 477 h 564"/>
                <a:gd name="T32" fmla="*/ 732 w 1271"/>
                <a:gd name="T33" fmla="*/ 502 h 564"/>
                <a:gd name="T34" fmla="*/ 719 w 1271"/>
                <a:gd name="T35" fmla="*/ 532 h 564"/>
                <a:gd name="T36" fmla="*/ 719 w 1271"/>
                <a:gd name="T37" fmla="*/ 532 h 564"/>
                <a:gd name="T38" fmla="*/ 702 w 1271"/>
                <a:gd name="T39" fmla="*/ 505 h 564"/>
                <a:gd name="T40" fmla="*/ 680 w 1271"/>
                <a:gd name="T41" fmla="*/ 485 h 564"/>
                <a:gd name="T42" fmla="*/ 656 w 1271"/>
                <a:gd name="T43" fmla="*/ 474 h 564"/>
                <a:gd name="T44" fmla="*/ 628 w 1271"/>
                <a:gd name="T45" fmla="*/ 467 h 564"/>
                <a:gd name="T46" fmla="*/ 595 w 1271"/>
                <a:gd name="T47" fmla="*/ 467 h 564"/>
                <a:gd name="T48" fmla="*/ 562 w 1271"/>
                <a:gd name="T49" fmla="*/ 474 h 564"/>
                <a:gd name="T50" fmla="*/ 528 w 1271"/>
                <a:gd name="T51" fmla="*/ 482 h 564"/>
                <a:gd name="T52" fmla="*/ 490 w 1271"/>
                <a:gd name="T53" fmla="*/ 495 h 564"/>
                <a:gd name="T54" fmla="*/ 451 w 1271"/>
                <a:gd name="T55" fmla="*/ 509 h 564"/>
                <a:gd name="T56" fmla="*/ 413 w 1271"/>
                <a:gd name="T57" fmla="*/ 522 h 564"/>
                <a:gd name="T58" fmla="*/ 374 w 1271"/>
                <a:gd name="T59" fmla="*/ 535 h 564"/>
                <a:gd name="T60" fmla="*/ 336 w 1271"/>
                <a:gd name="T61" fmla="*/ 545 h 564"/>
                <a:gd name="T62" fmla="*/ 298 w 1271"/>
                <a:gd name="T63" fmla="*/ 554 h 564"/>
                <a:gd name="T64" fmla="*/ 262 w 1271"/>
                <a:gd name="T65" fmla="*/ 561 h 564"/>
                <a:gd name="T66" fmla="*/ 226 w 1271"/>
                <a:gd name="T67" fmla="*/ 564 h 564"/>
                <a:gd name="T68" fmla="*/ 191 w 1271"/>
                <a:gd name="T69" fmla="*/ 558 h 564"/>
                <a:gd name="T70" fmla="*/ 191 w 1271"/>
                <a:gd name="T71" fmla="*/ 558 h 564"/>
                <a:gd name="T72" fmla="*/ 174 w 1271"/>
                <a:gd name="T73" fmla="*/ 511 h 564"/>
                <a:gd name="T74" fmla="*/ 148 w 1271"/>
                <a:gd name="T75" fmla="*/ 437 h 564"/>
                <a:gd name="T76" fmla="*/ 116 w 1271"/>
                <a:gd name="T77" fmla="*/ 346 h 564"/>
                <a:gd name="T78" fmla="*/ 83 w 1271"/>
                <a:gd name="T79" fmla="*/ 249 h 564"/>
                <a:gd name="T80" fmla="*/ 52 w 1271"/>
                <a:gd name="T81" fmla="*/ 156 h 564"/>
                <a:gd name="T82" fmla="*/ 26 w 1271"/>
                <a:gd name="T83" fmla="*/ 78 h 564"/>
                <a:gd name="T84" fmla="*/ 6 w 1271"/>
                <a:gd name="T85" fmla="*/ 23 h 564"/>
                <a:gd name="T86" fmla="*/ 0 w 1271"/>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1"/>
                <a:gd name="T133" fmla="*/ 0 h 564"/>
                <a:gd name="T134" fmla="*/ 1271 w 1271"/>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1" h="564">
                  <a:moveTo>
                    <a:pt x="1271" y="467"/>
                  </a:moveTo>
                  <a:lnTo>
                    <a:pt x="1271" y="467"/>
                  </a:lnTo>
                  <a:lnTo>
                    <a:pt x="1242" y="480"/>
                  </a:lnTo>
                  <a:lnTo>
                    <a:pt x="1208" y="489"/>
                  </a:lnTo>
                  <a:lnTo>
                    <a:pt x="1172" y="490"/>
                  </a:lnTo>
                  <a:lnTo>
                    <a:pt x="1131" y="489"/>
                  </a:lnTo>
                  <a:lnTo>
                    <a:pt x="1090" y="485"/>
                  </a:lnTo>
                  <a:lnTo>
                    <a:pt x="1048" y="477"/>
                  </a:lnTo>
                  <a:lnTo>
                    <a:pt x="1002" y="469"/>
                  </a:lnTo>
                  <a:lnTo>
                    <a:pt x="960" y="463"/>
                  </a:lnTo>
                  <a:lnTo>
                    <a:pt x="917" y="456"/>
                  </a:lnTo>
                  <a:lnTo>
                    <a:pt x="876" y="451"/>
                  </a:lnTo>
                  <a:lnTo>
                    <a:pt x="838" y="451"/>
                  </a:lnTo>
                  <a:lnTo>
                    <a:pt x="804" y="454"/>
                  </a:lnTo>
                  <a:lnTo>
                    <a:pt x="775" y="463"/>
                  </a:lnTo>
                  <a:lnTo>
                    <a:pt x="749" y="477"/>
                  </a:lnTo>
                  <a:lnTo>
                    <a:pt x="732" y="502"/>
                  </a:lnTo>
                  <a:lnTo>
                    <a:pt x="719" y="532"/>
                  </a:lnTo>
                  <a:lnTo>
                    <a:pt x="702" y="505"/>
                  </a:lnTo>
                  <a:lnTo>
                    <a:pt x="680" y="485"/>
                  </a:lnTo>
                  <a:lnTo>
                    <a:pt x="656" y="474"/>
                  </a:lnTo>
                  <a:lnTo>
                    <a:pt x="628" y="467"/>
                  </a:lnTo>
                  <a:lnTo>
                    <a:pt x="595" y="467"/>
                  </a:lnTo>
                  <a:lnTo>
                    <a:pt x="562" y="474"/>
                  </a:lnTo>
                  <a:lnTo>
                    <a:pt x="528" y="482"/>
                  </a:lnTo>
                  <a:lnTo>
                    <a:pt x="490" y="495"/>
                  </a:lnTo>
                  <a:lnTo>
                    <a:pt x="451" y="509"/>
                  </a:lnTo>
                  <a:lnTo>
                    <a:pt x="413" y="522"/>
                  </a:lnTo>
                  <a:lnTo>
                    <a:pt x="374" y="535"/>
                  </a:lnTo>
                  <a:lnTo>
                    <a:pt x="336" y="545"/>
                  </a:lnTo>
                  <a:lnTo>
                    <a:pt x="298" y="554"/>
                  </a:lnTo>
                  <a:lnTo>
                    <a:pt x="262" y="561"/>
                  </a:lnTo>
                  <a:lnTo>
                    <a:pt x="226" y="564"/>
                  </a:lnTo>
                  <a:lnTo>
                    <a:pt x="191" y="558"/>
                  </a:lnTo>
                  <a:lnTo>
                    <a:pt x="174" y="511"/>
                  </a:lnTo>
                  <a:lnTo>
                    <a:pt x="148" y="437"/>
                  </a:lnTo>
                  <a:lnTo>
                    <a:pt x="116" y="346"/>
                  </a:lnTo>
                  <a:lnTo>
                    <a:pt x="83" y="249"/>
                  </a:lnTo>
                  <a:lnTo>
                    <a:pt x="52" y="156"/>
                  </a:lnTo>
                  <a:lnTo>
                    <a:pt x="26" y="78"/>
                  </a:lnTo>
                  <a:lnTo>
                    <a:pt x="6" y="23"/>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6" name="Freeform 28"/>
            <p:cNvSpPr>
              <a:spLocks/>
            </p:cNvSpPr>
            <p:nvPr/>
          </p:nvSpPr>
          <p:spPr bwMode="auto">
            <a:xfrm>
              <a:off x="5034" y="2881"/>
              <a:ext cx="1441" cy="683"/>
            </a:xfrm>
            <a:custGeom>
              <a:avLst/>
              <a:gdLst>
                <a:gd name="T0" fmla="*/ 1198 w 1441"/>
                <a:gd name="T1" fmla="*/ 23 h 683"/>
                <a:gd name="T2" fmla="*/ 1258 w 1441"/>
                <a:gd name="T3" fmla="*/ 138 h 683"/>
                <a:gd name="T4" fmla="*/ 1431 w 1441"/>
                <a:gd name="T5" fmla="*/ 507 h 683"/>
                <a:gd name="T6" fmla="*/ 1432 w 1441"/>
                <a:gd name="T7" fmla="*/ 549 h 683"/>
                <a:gd name="T8" fmla="*/ 1382 w 1441"/>
                <a:gd name="T9" fmla="*/ 546 h 683"/>
                <a:gd name="T10" fmla="*/ 1297 w 1441"/>
                <a:gd name="T11" fmla="*/ 549 h 683"/>
                <a:gd name="T12" fmla="*/ 1186 w 1441"/>
                <a:gd name="T13" fmla="*/ 549 h 683"/>
                <a:gd name="T14" fmla="*/ 1076 w 1441"/>
                <a:gd name="T15" fmla="*/ 555 h 683"/>
                <a:gd name="T16" fmla="*/ 985 w 1441"/>
                <a:gd name="T17" fmla="*/ 562 h 683"/>
                <a:gd name="T18" fmla="*/ 952 w 1441"/>
                <a:gd name="T19" fmla="*/ 582 h 683"/>
                <a:gd name="T20" fmla="*/ 903 w 1441"/>
                <a:gd name="T21" fmla="*/ 613 h 683"/>
                <a:gd name="T22" fmla="*/ 813 w 1441"/>
                <a:gd name="T23" fmla="*/ 621 h 683"/>
                <a:gd name="T24" fmla="*/ 721 w 1441"/>
                <a:gd name="T25" fmla="*/ 624 h 683"/>
                <a:gd name="T26" fmla="*/ 672 w 1441"/>
                <a:gd name="T27" fmla="*/ 618 h 683"/>
                <a:gd name="T28" fmla="*/ 659 w 1441"/>
                <a:gd name="T29" fmla="*/ 595 h 683"/>
                <a:gd name="T30" fmla="*/ 626 w 1441"/>
                <a:gd name="T31" fmla="*/ 601 h 683"/>
                <a:gd name="T32" fmla="*/ 541 w 1441"/>
                <a:gd name="T33" fmla="*/ 616 h 683"/>
                <a:gd name="T34" fmla="*/ 434 w 1441"/>
                <a:gd name="T35" fmla="*/ 637 h 683"/>
                <a:gd name="T36" fmla="*/ 328 w 1441"/>
                <a:gd name="T37" fmla="*/ 660 h 683"/>
                <a:gd name="T38" fmla="*/ 248 w 1441"/>
                <a:gd name="T39" fmla="*/ 675 h 683"/>
                <a:gd name="T40" fmla="*/ 196 w 1441"/>
                <a:gd name="T41" fmla="*/ 683 h 683"/>
                <a:gd name="T42" fmla="*/ 174 w 1441"/>
                <a:gd name="T43" fmla="*/ 663 h 683"/>
                <a:gd name="T44" fmla="*/ 164 w 1441"/>
                <a:gd name="T45" fmla="*/ 610 h 683"/>
                <a:gd name="T46" fmla="*/ 114 w 1441"/>
                <a:gd name="T47" fmla="*/ 431 h 683"/>
                <a:gd name="T48" fmla="*/ 38 w 1441"/>
                <a:gd name="T49" fmla="*/ 176 h 683"/>
                <a:gd name="T50" fmla="*/ 2 w 1441"/>
                <a:gd name="T51" fmla="*/ 47 h 683"/>
                <a:gd name="T52" fmla="*/ 9 w 1441"/>
                <a:gd name="T53" fmla="*/ 13 h 683"/>
                <a:gd name="T54" fmla="*/ 55 w 1441"/>
                <a:gd name="T55" fmla="*/ 4 h 683"/>
                <a:gd name="T56" fmla="*/ 59 w 1441"/>
                <a:gd name="T57" fmla="*/ 23 h 683"/>
                <a:gd name="T58" fmla="*/ 51 w 1441"/>
                <a:gd name="T59" fmla="*/ 73 h 683"/>
                <a:gd name="T60" fmla="*/ 135 w 1441"/>
                <a:gd name="T61" fmla="*/ 349 h 683"/>
                <a:gd name="T62" fmla="*/ 213 w 1441"/>
                <a:gd name="T63" fmla="*/ 604 h 683"/>
                <a:gd name="T64" fmla="*/ 250 w 1441"/>
                <a:gd name="T65" fmla="*/ 623 h 683"/>
                <a:gd name="T66" fmla="*/ 324 w 1441"/>
                <a:gd name="T67" fmla="*/ 613 h 683"/>
                <a:gd name="T68" fmla="*/ 417 w 1441"/>
                <a:gd name="T69" fmla="*/ 600 h 683"/>
                <a:gd name="T70" fmla="*/ 511 w 1441"/>
                <a:gd name="T71" fmla="*/ 578 h 683"/>
                <a:gd name="T72" fmla="*/ 588 w 1441"/>
                <a:gd name="T73" fmla="*/ 555 h 683"/>
                <a:gd name="T74" fmla="*/ 644 w 1441"/>
                <a:gd name="T75" fmla="*/ 529 h 683"/>
                <a:gd name="T76" fmla="*/ 695 w 1441"/>
                <a:gd name="T77" fmla="*/ 522 h 683"/>
                <a:gd name="T78" fmla="*/ 716 w 1441"/>
                <a:gd name="T79" fmla="*/ 549 h 683"/>
                <a:gd name="T80" fmla="*/ 762 w 1441"/>
                <a:gd name="T81" fmla="*/ 555 h 683"/>
                <a:gd name="T82" fmla="*/ 857 w 1441"/>
                <a:gd name="T83" fmla="*/ 549 h 683"/>
                <a:gd name="T84" fmla="*/ 907 w 1441"/>
                <a:gd name="T85" fmla="*/ 546 h 683"/>
                <a:gd name="T86" fmla="*/ 926 w 1441"/>
                <a:gd name="T87" fmla="*/ 517 h 683"/>
                <a:gd name="T88" fmla="*/ 962 w 1441"/>
                <a:gd name="T89" fmla="*/ 506 h 683"/>
                <a:gd name="T90" fmla="*/ 1011 w 1441"/>
                <a:gd name="T91" fmla="*/ 517 h 683"/>
                <a:gd name="T92" fmla="*/ 1078 w 1441"/>
                <a:gd name="T93" fmla="*/ 525 h 683"/>
                <a:gd name="T94" fmla="*/ 1173 w 1441"/>
                <a:gd name="T95" fmla="*/ 526 h 683"/>
                <a:gd name="T96" fmla="*/ 1273 w 1441"/>
                <a:gd name="T97" fmla="*/ 522 h 683"/>
                <a:gd name="T98" fmla="*/ 1356 w 1441"/>
                <a:gd name="T99" fmla="*/ 517 h 683"/>
                <a:gd name="T100" fmla="*/ 1401 w 1441"/>
                <a:gd name="T101" fmla="*/ 513 h 683"/>
                <a:gd name="T102" fmla="*/ 1373 w 1441"/>
                <a:gd name="T103" fmla="*/ 454 h 683"/>
                <a:gd name="T104" fmla="*/ 1329 w 1441"/>
                <a:gd name="T105" fmla="*/ 344 h 683"/>
                <a:gd name="T106" fmla="*/ 1232 w 1441"/>
                <a:gd name="T107" fmla="*/ 134 h 683"/>
                <a:gd name="T108" fmla="*/ 1179 w 1441"/>
                <a:gd name="T109" fmla="*/ 18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1"/>
                <a:gd name="T166" fmla="*/ 0 h 683"/>
                <a:gd name="T167" fmla="*/ 1441 w 1441"/>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1" h="683">
                  <a:moveTo>
                    <a:pt x="1179" y="18"/>
                  </a:moveTo>
                  <a:lnTo>
                    <a:pt x="1188" y="17"/>
                  </a:lnTo>
                  <a:lnTo>
                    <a:pt x="1198" y="23"/>
                  </a:lnTo>
                  <a:lnTo>
                    <a:pt x="1211" y="41"/>
                  </a:lnTo>
                  <a:lnTo>
                    <a:pt x="1229" y="80"/>
                  </a:lnTo>
                  <a:lnTo>
                    <a:pt x="1258" y="138"/>
                  </a:lnTo>
                  <a:lnTo>
                    <a:pt x="1300" y="228"/>
                  </a:lnTo>
                  <a:lnTo>
                    <a:pt x="1356" y="349"/>
                  </a:lnTo>
                  <a:lnTo>
                    <a:pt x="1431" y="507"/>
                  </a:lnTo>
                  <a:lnTo>
                    <a:pt x="1438" y="526"/>
                  </a:lnTo>
                  <a:lnTo>
                    <a:pt x="1441" y="542"/>
                  </a:lnTo>
                  <a:lnTo>
                    <a:pt x="1432" y="549"/>
                  </a:lnTo>
                  <a:lnTo>
                    <a:pt x="1411" y="549"/>
                  </a:lnTo>
                  <a:lnTo>
                    <a:pt x="1399" y="546"/>
                  </a:lnTo>
                  <a:lnTo>
                    <a:pt x="1382" y="546"/>
                  </a:lnTo>
                  <a:lnTo>
                    <a:pt x="1359" y="546"/>
                  </a:lnTo>
                  <a:lnTo>
                    <a:pt x="1330" y="546"/>
                  </a:lnTo>
                  <a:lnTo>
                    <a:pt x="1297" y="549"/>
                  </a:lnTo>
                  <a:lnTo>
                    <a:pt x="1263" y="549"/>
                  </a:lnTo>
                  <a:lnTo>
                    <a:pt x="1225" y="549"/>
                  </a:lnTo>
                  <a:lnTo>
                    <a:pt x="1186" y="549"/>
                  </a:lnTo>
                  <a:lnTo>
                    <a:pt x="1150" y="554"/>
                  </a:lnTo>
                  <a:lnTo>
                    <a:pt x="1110" y="555"/>
                  </a:lnTo>
                  <a:lnTo>
                    <a:pt x="1076" y="555"/>
                  </a:lnTo>
                  <a:lnTo>
                    <a:pt x="1041" y="559"/>
                  </a:lnTo>
                  <a:lnTo>
                    <a:pt x="1011" y="562"/>
                  </a:lnTo>
                  <a:lnTo>
                    <a:pt x="985" y="562"/>
                  </a:lnTo>
                  <a:lnTo>
                    <a:pt x="965" y="562"/>
                  </a:lnTo>
                  <a:lnTo>
                    <a:pt x="949" y="562"/>
                  </a:lnTo>
                  <a:lnTo>
                    <a:pt x="952" y="582"/>
                  </a:lnTo>
                  <a:lnTo>
                    <a:pt x="943" y="600"/>
                  </a:lnTo>
                  <a:lnTo>
                    <a:pt x="929" y="607"/>
                  </a:lnTo>
                  <a:lnTo>
                    <a:pt x="903" y="613"/>
                  </a:lnTo>
                  <a:lnTo>
                    <a:pt x="879" y="618"/>
                  </a:lnTo>
                  <a:lnTo>
                    <a:pt x="846" y="618"/>
                  </a:lnTo>
                  <a:lnTo>
                    <a:pt x="813" y="621"/>
                  </a:lnTo>
                  <a:lnTo>
                    <a:pt x="778" y="623"/>
                  </a:lnTo>
                  <a:lnTo>
                    <a:pt x="748" y="624"/>
                  </a:lnTo>
                  <a:lnTo>
                    <a:pt x="721" y="624"/>
                  </a:lnTo>
                  <a:lnTo>
                    <a:pt x="699" y="624"/>
                  </a:lnTo>
                  <a:lnTo>
                    <a:pt x="685" y="623"/>
                  </a:lnTo>
                  <a:lnTo>
                    <a:pt x="672" y="618"/>
                  </a:lnTo>
                  <a:lnTo>
                    <a:pt x="666" y="613"/>
                  </a:lnTo>
                  <a:lnTo>
                    <a:pt x="660" y="604"/>
                  </a:lnTo>
                  <a:lnTo>
                    <a:pt x="659" y="595"/>
                  </a:lnTo>
                  <a:lnTo>
                    <a:pt x="653" y="595"/>
                  </a:lnTo>
                  <a:lnTo>
                    <a:pt x="644" y="597"/>
                  </a:lnTo>
                  <a:lnTo>
                    <a:pt x="626" y="601"/>
                  </a:lnTo>
                  <a:lnTo>
                    <a:pt x="603" y="605"/>
                  </a:lnTo>
                  <a:lnTo>
                    <a:pt x="574" y="610"/>
                  </a:lnTo>
                  <a:lnTo>
                    <a:pt x="541" y="616"/>
                  </a:lnTo>
                  <a:lnTo>
                    <a:pt x="508" y="623"/>
                  </a:lnTo>
                  <a:lnTo>
                    <a:pt x="472" y="629"/>
                  </a:lnTo>
                  <a:lnTo>
                    <a:pt x="434" y="637"/>
                  </a:lnTo>
                  <a:lnTo>
                    <a:pt x="398" y="644"/>
                  </a:lnTo>
                  <a:lnTo>
                    <a:pt x="364" y="650"/>
                  </a:lnTo>
                  <a:lnTo>
                    <a:pt x="328" y="660"/>
                  </a:lnTo>
                  <a:lnTo>
                    <a:pt x="298" y="666"/>
                  </a:lnTo>
                  <a:lnTo>
                    <a:pt x="272" y="670"/>
                  </a:lnTo>
                  <a:lnTo>
                    <a:pt x="248" y="675"/>
                  </a:lnTo>
                  <a:lnTo>
                    <a:pt x="233" y="679"/>
                  </a:lnTo>
                  <a:lnTo>
                    <a:pt x="210" y="683"/>
                  </a:lnTo>
                  <a:lnTo>
                    <a:pt x="196" y="683"/>
                  </a:lnTo>
                  <a:lnTo>
                    <a:pt x="186" y="682"/>
                  </a:lnTo>
                  <a:lnTo>
                    <a:pt x="179" y="675"/>
                  </a:lnTo>
                  <a:lnTo>
                    <a:pt x="174" y="663"/>
                  </a:lnTo>
                  <a:lnTo>
                    <a:pt x="173" y="646"/>
                  </a:lnTo>
                  <a:lnTo>
                    <a:pt x="170" y="629"/>
                  </a:lnTo>
                  <a:lnTo>
                    <a:pt x="164" y="610"/>
                  </a:lnTo>
                  <a:lnTo>
                    <a:pt x="154" y="572"/>
                  </a:lnTo>
                  <a:lnTo>
                    <a:pt x="137" y="509"/>
                  </a:lnTo>
                  <a:lnTo>
                    <a:pt x="114" y="431"/>
                  </a:lnTo>
                  <a:lnTo>
                    <a:pt x="88" y="341"/>
                  </a:lnTo>
                  <a:lnTo>
                    <a:pt x="61" y="255"/>
                  </a:lnTo>
                  <a:lnTo>
                    <a:pt x="38" y="176"/>
                  </a:lnTo>
                  <a:lnTo>
                    <a:pt x="18" y="109"/>
                  </a:lnTo>
                  <a:lnTo>
                    <a:pt x="6" y="69"/>
                  </a:lnTo>
                  <a:lnTo>
                    <a:pt x="2" y="47"/>
                  </a:lnTo>
                  <a:lnTo>
                    <a:pt x="0" y="30"/>
                  </a:lnTo>
                  <a:lnTo>
                    <a:pt x="2" y="18"/>
                  </a:lnTo>
                  <a:lnTo>
                    <a:pt x="9" y="13"/>
                  </a:lnTo>
                  <a:lnTo>
                    <a:pt x="20" y="8"/>
                  </a:lnTo>
                  <a:lnTo>
                    <a:pt x="35" y="5"/>
                  </a:lnTo>
                  <a:lnTo>
                    <a:pt x="55" y="4"/>
                  </a:lnTo>
                  <a:lnTo>
                    <a:pt x="78" y="0"/>
                  </a:lnTo>
                  <a:lnTo>
                    <a:pt x="69" y="13"/>
                  </a:lnTo>
                  <a:lnTo>
                    <a:pt x="59" y="23"/>
                  </a:lnTo>
                  <a:lnTo>
                    <a:pt x="51" y="31"/>
                  </a:lnTo>
                  <a:lnTo>
                    <a:pt x="39" y="37"/>
                  </a:lnTo>
                  <a:lnTo>
                    <a:pt x="51" y="73"/>
                  </a:lnTo>
                  <a:lnTo>
                    <a:pt x="74" y="147"/>
                  </a:lnTo>
                  <a:lnTo>
                    <a:pt x="101" y="243"/>
                  </a:lnTo>
                  <a:lnTo>
                    <a:pt x="135" y="349"/>
                  </a:lnTo>
                  <a:lnTo>
                    <a:pt x="164" y="450"/>
                  </a:lnTo>
                  <a:lnTo>
                    <a:pt x="193" y="541"/>
                  </a:lnTo>
                  <a:lnTo>
                    <a:pt x="213" y="604"/>
                  </a:lnTo>
                  <a:lnTo>
                    <a:pt x="219" y="624"/>
                  </a:lnTo>
                  <a:lnTo>
                    <a:pt x="233" y="624"/>
                  </a:lnTo>
                  <a:lnTo>
                    <a:pt x="250" y="623"/>
                  </a:lnTo>
                  <a:lnTo>
                    <a:pt x="269" y="621"/>
                  </a:lnTo>
                  <a:lnTo>
                    <a:pt x="296" y="618"/>
                  </a:lnTo>
                  <a:lnTo>
                    <a:pt x="324" y="613"/>
                  </a:lnTo>
                  <a:lnTo>
                    <a:pt x="352" y="610"/>
                  </a:lnTo>
                  <a:lnTo>
                    <a:pt x="386" y="604"/>
                  </a:lnTo>
                  <a:lnTo>
                    <a:pt x="417" y="600"/>
                  </a:lnTo>
                  <a:lnTo>
                    <a:pt x="449" y="592"/>
                  </a:lnTo>
                  <a:lnTo>
                    <a:pt x="480" y="585"/>
                  </a:lnTo>
                  <a:lnTo>
                    <a:pt x="511" y="578"/>
                  </a:lnTo>
                  <a:lnTo>
                    <a:pt x="539" y="572"/>
                  </a:lnTo>
                  <a:lnTo>
                    <a:pt x="565" y="564"/>
                  </a:lnTo>
                  <a:lnTo>
                    <a:pt x="588" y="555"/>
                  </a:lnTo>
                  <a:lnTo>
                    <a:pt x="607" y="546"/>
                  </a:lnTo>
                  <a:lnTo>
                    <a:pt x="621" y="541"/>
                  </a:lnTo>
                  <a:lnTo>
                    <a:pt x="644" y="529"/>
                  </a:lnTo>
                  <a:lnTo>
                    <a:pt x="666" y="522"/>
                  </a:lnTo>
                  <a:lnTo>
                    <a:pt x="680" y="520"/>
                  </a:lnTo>
                  <a:lnTo>
                    <a:pt x="695" y="522"/>
                  </a:lnTo>
                  <a:lnTo>
                    <a:pt x="708" y="529"/>
                  </a:lnTo>
                  <a:lnTo>
                    <a:pt x="712" y="538"/>
                  </a:lnTo>
                  <a:lnTo>
                    <a:pt x="716" y="549"/>
                  </a:lnTo>
                  <a:lnTo>
                    <a:pt x="719" y="562"/>
                  </a:lnTo>
                  <a:lnTo>
                    <a:pt x="736" y="559"/>
                  </a:lnTo>
                  <a:lnTo>
                    <a:pt x="762" y="555"/>
                  </a:lnTo>
                  <a:lnTo>
                    <a:pt x="794" y="554"/>
                  </a:lnTo>
                  <a:lnTo>
                    <a:pt x="825" y="549"/>
                  </a:lnTo>
                  <a:lnTo>
                    <a:pt x="857" y="549"/>
                  </a:lnTo>
                  <a:lnTo>
                    <a:pt x="884" y="549"/>
                  </a:lnTo>
                  <a:lnTo>
                    <a:pt x="902" y="546"/>
                  </a:lnTo>
                  <a:lnTo>
                    <a:pt x="907" y="546"/>
                  </a:lnTo>
                  <a:lnTo>
                    <a:pt x="912" y="536"/>
                  </a:lnTo>
                  <a:lnTo>
                    <a:pt x="917" y="526"/>
                  </a:lnTo>
                  <a:lnTo>
                    <a:pt x="926" y="517"/>
                  </a:lnTo>
                  <a:lnTo>
                    <a:pt x="936" y="509"/>
                  </a:lnTo>
                  <a:lnTo>
                    <a:pt x="949" y="506"/>
                  </a:lnTo>
                  <a:lnTo>
                    <a:pt x="962" y="506"/>
                  </a:lnTo>
                  <a:lnTo>
                    <a:pt x="979" y="507"/>
                  </a:lnTo>
                  <a:lnTo>
                    <a:pt x="997" y="513"/>
                  </a:lnTo>
                  <a:lnTo>
                    <a:pt x="1011" y="517"/>
                  </a:lnTo>
                  <a:lnTo>
                    <a:pt x="1028" y="522"/>
                  </a:lnTo>
                  <a:lnTo>
                    <a:pt x="1051" y="525"/>
                  </a:lnTo>
                  <a:lnTo>
                    <a:pt x="1078" y="525"/>
                  </a:lnTo>
                  <a:lnTo>
                    <a:pt x="1109" y="526"/>
                  </a:lnTo>
                  <a:lnTo>
                    <a:pt x="1139" y="526"/>
                  </a:lnTo>
                  <a:lnTo>
                    <a:pt x="1173" y="526"/>
                  </a:lnTo>
                  <a:lnTo>
                    <a:pt x="1206" y="526"/>
                  </a:lnTo>
                  <a:lnTo>
                    <a:pt x="1241" y="525"/>
                  </a:lnTo>
                  <a:lnTo>
                    <a:pt x="1273" y="522"/>
                  </a:lnTo>
                  <a:lnTo>
                    <a:pt x="1304" y="522"/>
                  </a:lnTo>
                  <a:lnTo>
                    <a:pt x="1332" y="520"/>
                  </a:lnTo>
                  <a:lnTo>
                    <a:pt x="1356" y="517"/>
                  </a:lnTo>
                  <a:lnTo>
                    <a:pt x="1378" y="516"/>
                  </a:lnTo>
                  <a:lnTo>
                    <a:pt x="1392" y="516"/>
                  </a:lnTo>
                  <a:lnTo>
                    <a:pt x="1401" y="513"/>
                  </a:lnTo>
                  <a:lnTo>
                    <a:pt x="1396" y="506"/>
                  </a:lnTo>
                  <a:lnTo>
                    <a:pt x="1386" y="483"/>
                  </a:lnTo>
                  <a:lnTo>
                    <a:pt x="1373" y="454"/>
                  </a:lnTo>
                  <a:lnTo>
                    <a:pt x="1369" y="435"/>
                  </a:lnTo>
                  <a:lnTo>
                    <a:pt x="1355" y="399"/>
                  </a:lnTo>
                  <a:lnTo>
                    <a:pt x="1329" y="344"/>
                  </a:lnTo>
                  <a:lnTo>
                    <a:pt x="1297" y="278"/>
                  </a:lnTo>
                  <a:lnTo>
                    <a:pt x="1264" y="204"/>
                  </a:lnTo>
                  <a:lnTo>
                    <a:pt x="1232" y="134"/>
                  </a:lnTo>
                  <a:lnTo>
                    <a:pt x="1206" y="73"/>
                  </a:lnTo>
                  <a:lnTo>
                    <a:pt x="1186" y="34"/>
                  </a:lnTo>
                  <a:lnTo>
                    <a:pt x="1179" y="18"/>
                  </a:lnTo>
                  <a:close/>
                </a:path>
              </a:pathLst>
            </a:custGeom>
            <a:solidFill>
              <a:srgbClr val="000000"/>
            </a:solidFill>
            <a:ln w="9525">
              <a:solidFill>
                <a:srgbClr val="0000FF"/>
              </a:solidFill>
              <a:round/>
              <a:headEnd/>
              <a:tailEnd/>
            </a:ln>
          </p:spPr>
          <p:txBody>
            <a:bodyPr/>
            <a:lstStyle/>
            <a:p>
              <a:endParaRPr lang="vi-VN"/>
            </a:p>
          </p:txBody>
        </p:sp>
        <p:sp>
          <p:nvSpPr>
            <p:cNvPr id="20507" name="Freeform 29"/>
            <p:cNvSpPr>
              <a:spLocks/>
            </p:cNvSpPr>
            <p:nvPr/>
          </p:nvSpPr>
          <p:spPr bwMode="auto">
            <a:xfrm>
              <a:off x="5073" y="2795"/>
              <a:ext cx="1362" cy="710"/>
            </a:xfrm>
            <a:custGeom>
              <a:avLst/>
              <a:gdLst>
                <a:gd name="T0" fmla="*/ 59 w 1362"/>
                <a:gd name="T1" fmla="*/ 54 h 710"/>
                <a:gd name="T2" fmla="*/ 30 w 1362"/>
                <a:gd name="T3" fmla="*/ 99 h 710"/>
                <a:gd name="T4" fmla="*/ 0 w 1362"/>
                <a:gd name="T5" fmla="*/ 123 h 710"/>
                <a:gd name="T6" fmla="*/ 12 w 1362"/>
                <a:gd name="T7" fmla="*/ 159 h 710"/>
                <a:gd name="T8" fmla="*/ 62 w 1362"/>
                <a:gd name="T9" fmla="*/ 329 h 710"/>
                <a:gd name="T10" fmla="*/ 125 w 1362"/>
                <a:gd name="T11" fmla="*/ 536 h 710"/>
                <a:gd name="T12" fmla="*/ 174 w 1362"/>
                <a:gd name="T13" fmla="*/ 690 h 710"/>
                <a:gd name="T14" fmla="*/ 180 w 1362"/>
                <a:gd name="T15" fmla="*/ 710 h 710"/>
                <a:gd name="T16" fmla="*/ 211 w 1362"/>
                <a:gd name="T17" fmla="*/ 709 h 710"/>
                <a:gd name="T18" fmla="*/ 257 w 1362"/>
                <a:gd name="T19" fmla="*/ 704 h 710"/>
                <a:gd name="T20" fmla="*/ 313 w 1362"/>
                <a:gd name="T21" fmla="*/ 696 h 710"/>
                <a:gd name="T22" fmla="*/ 378 w 1362"/>
                <a:gd name="T23" fmla="*/ 686 h 710"/>
                <a:gd name="T24" fmla="*/ 441 w 1362"/>
                <a:gd name="T25" fmla="*/ 671 h 710"/>
                <a:gd name="T26" fmla="*/ 500 w 1362"/>
                <a:gd name="T27" fmla="*/ 658 h 710"/>
                <a:gd name="T28" fmla="*/ 549 w 1362"/>
                <a:gd name="T29" fmla="*/ 641 h 710"/>
                <a:gd name="T30" fmla="*/ 582 w 1362"/>
                <a:gd name="T31" fmla="*/ 627 h 710"/>
                <a:gd name="T32" fmla="*/ 605 w 1362"/>
                <a:gd name="T33" fmla="*/ 615 h 710"/>
                <a:gd name="T34" fmla="*/ 641 w 1362"/>
                <a:gd name="T35" fmla="*/ 606 h 710"/>
                <a:gd name="T36" fmla="*/ 669 w 1362"/>
                <a:gd name="T37" fmla="*/ 615 h 710"/>
                <a:gd name="T38" fmla="*/ 677 w 1362"/>
                <a:gd name="T39" fmla="*/ 635 h 710"/>
                <a:gd name="T40" fmla="*/ 680 w 1362"/>
                <a:gd name="T41" fmla="*/ 648 h 710"/>
                <a:gd name="T42" fmla="*/ 723 w 1362"/>
                <a:gd name="T43" fmla="*/ 641 h 710"/>
                <a:gd name="T44" fmla="*/ 786 w 1362"/>
                <a:gd name="T45" fmla="*/ 635 h 710"/>
                <a:gd name="T46" fmla="*/ 845 w 1362"/>
                <a:gd name="T47" fmla="*/ 635 h 710"/>
                <a:gd name="T48" fmla="*/ 868 w 1362"/>
                <a:gd name="T49" fmla="*/ 632 h 710"/>
                <a:gd name="T50" fmla="*/ 873 w 1362"/>
                <a:gd name="T51" fmla="*/ 622 h 710"/>
                <a:gd name="T52" fmla="*/ 887 w 1362"/>
                <a:gd name="T53" fmla="*/ 603 h 710"/>
                <a:gd name="T54" fmla="*/ 910 w 1362"/>
                <a:gd name="T55" fmla="*/ 592 h 710"/>
                <a:gd name="T56" fmla="*/ 940 w 1362"/>
                <a:gd name="T57" fmla="*/ 593 h 710"/>
                <a:gd name="T58" fmla="*/ 958 w 1362"/>
                <a:gd name="T59" fmla="*/ 599 h 710"/>
                <a:gd name="T60" fmla="*/ 989 w 1362"/>
                <a:gd name="T61" fmla="*/ 608 h 710"/>
                <a:gd name="T62" fmla="*/ 1039 w 1362"/>
                <a:gd name="T63" fmla="*/ 611 h 710"/>
                <a:gd name="T64" fmla="*/ 1100 w 1362"/>
                <a:gd name="T65" fmla="*/ 612 h 710"/>
                <a:gd name="T66" fmla="*/ 1167 w 1362"/>
                <a:gd name="T67" fmla="*/ 612 h 710"/>
                <a:gd name="T68" fmla="*/ 1234 w 1362"/>
                <a:gd name="T69" fmla="*/ 608 h 710"/>
                <a:gd name="T70" fmla="*/ 1293 w 1362"/>
                <a:gd name="T71" fmla="*/ 606 h 710"/>
                <a:gd name="T72" fmla="*/ 1339 w 1362"/>
                <a:gd name="T73" fmla="*/ 602 h 710"/>
                <a:gd name="T74" fmla="*/ 1362 w 1362"/>
                <a:gd name="T75" fmla="*/ 599 h 710"/>
                <a:gd name="T76" fmla="*/ 1357 w 1362"/>
                <a:gd name="T77" fmla="*/ 592 h 710"/>
                <a:gd name="T78" fmla="*/ 1334 w 1362"/>
                <a:gd name="T79" fmla="*/ 540 h 710"/>
                <a:gd name="T80" fmla="*/ 1330 w 1362"/>
                <a:gd name="T81" fmla="*/ 521 h 710"/>
                <a:gd name="T82" fmla="*/ 1284 w 1362"/>
                <a:gd name="T83" fmla="*/ 420 h 710"/>
                <a:gd name="T84" fmla="*/ 1211 w 1362"/>
                <a:gd name="T85" fmla="*/ 256 h 710"/>
                <a:gd name="T86" fmla="*/ 1139 w 1362"/>
                <a:gd name="T87" fmla="*/ 103 h 710"/>
                <a:gd name="T88" fmla="*/ 1108 w 1362"/>
                <a:gd name="T89" fmla="*/ 35 h 710"/>
                <a:gd name="T90" fmla="*/ 1083 w 1362"/>
                <a:gd name="T91" fmla="*/ 41 h 710"/>
                <a:gd name="T92" fmla="*/ 1019 w 1362"/>
                <a:gd name="T93" fmla="*/ 44 h 710"/>
                <a:gd name="T94" fmla="*/ 946 w 1362"/>
                <a:gd name="T95" fmla="*/ 35 h 710"/>
                <a:gd name="T96" fmla="*/ 864 w 1362"/>
                <a:gd name="T97" fmla="*/ 19 h 710"/>
                <a:gd name="T98" fmla="*/ 785 w 1362"/>
                <a:gd name="T99" fmla="*/ 6 h 710"/>
                <a:gd name="T100" fmla="*/ 713 w 1362"/>
                <a:gd name="T101" fmla="*/ 0 h 710"/>
                <a:gd name="T102" fmla="*/ 654 w 1362"/>
                <a:gd name="T103" fmla="*/ 5 h 710"/>
                <a:gd name="T104" fmla="*/ 611 w 1362"/>
                <a:gd name="T105" fmla="*/ 24 h 710"/>
                <a:gd name="T106" fmla="*/ 601 w 1362"/>
                <a:gd name="T107" fmla="*/ 41 h 710"/>
                <a:gd name="T108" fmla="*/ 531 w 1362"/>
                <a:gd name="T109" fmla="*/ 15 h 710"/>
                <a:gd name="T110" fmla="*/ 464 w 1362"/>
                <a:gd name="T111" fmla="*/ 9 h 710"/>
                <a:gd name="T112" fmla="*/ 401 w 1362"/>
                <a:gd name="T113" fmla="*/ 19 h 710"/>
                <a:gd name="T114" fmla="*/ 342 w 1362"/>
                <a:gd name="T115" fmla="*/ 35 h 710"/>
                <a:gd name="T116" fmla="*/ 278 w 1362"/>
                <a:gd name="T117" fmla="*/ 54 h 710"/>
                <a:gd name="T118" fmla="*/ 211 w 1362"/>
                <a:gd name="T119" fmla="*/ 70 h 710"/>
                <a:gd name="T120" fmla="*/ 140 w 1362"/>
                <a:gd name="T121" fmla="*/ 71 h 710"/>
                <a:gd name="T122" fmla="*/ 59 w 1362"/>
                <a:gd name="T123" fmla="*/ 54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62"/>
                <a:gd name="T187" fmla="*/ 0 h 710"/>
                <a:gd name="T188" fmla="*/ 1362 w 1362"/>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62" h="710">
                  <a:moveTo>
                    <a:pt x="59" y="54"/>
                  </a:moveTo>
                  <a:lnTo>
                    <a:pt x="59" y="54"/>
                  </a:ln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8" name="Freeform 30"/>
            <p:cNvSpPr>
              <a:spLocks/>
            </p:cNvSpPr>
            <p:nvPr/>
          </p:nvSpPr>
          <p:spPr bwMode="auto">
            <a:xfrm>
              <a:off x="5253" y="3407"/>
              <a:ext cx="70" cy="98"/>
            </a:xfrm>
            <a:custGeom>
              <a:avLst/>
              <a:gdLst>
                <a:gd name="T0" fmla="*/ 70 w 70"/>
                <a:gd name="T1" fmla="*/ 0 h 98"/>
                <a:gd name="T2" fmla="*/ 70 w 70"/>
                <a:gd name="T3" fmla="*/ 0 h 98"/>
                <a:gd name="T4" fmla="*/ 62 w 70"/>
                <a:gd name="T5" fmla="*/ 15 h 98"/>
                <a:gd name="T6" fmla="*/ 53 w 70"/>
                <a:gd name="T7" fmla="*/ 28 h 98"/>
                <a:gd name="T8" fmla="*/ 44 w 70"/>
                <a:gd name="T9" fmla="*/ 45 h 98"/>
                <a:gd name="T10" fmla="*/ 34 w 70"/>
                <a:gd name="T11" fmla="*/ 59 h 98"/>
                <a:gd name="T12" fmla="*/ 27 w 70"/>
                <a:gd name="T13" fmla="*/ 74 h 98"/>
                <a:gd name="T14" fmla="*/ 18 w 70"/>
                <a:gd name="T15" fmla="*/ 84 h 98"/>
                <a:gd name="T16" fmla="*/ 8 w 70"/>
                <a:gd name="T17" fmla="*/ 92 h 98"/>
                <a:gd name="T18" fmla="*/ 0 w 70"/>
                <a:gd name="T19" fmla="*/ 98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8"/>
                <a:gd name="T32" fmla="*/ 70 w 7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8">
                  <a:moveTo>
                    <a:pt x="70" y="0"/>
                  </a:moveTo>
                  <a:lnTo>
                    <a:pt x="70" y="0"/>
                  </a:lnTo>
                  <a:lnTo>
                    <a:pt x="62" y="15"/>
                  </a:lnTo>
                  <a:lnTo>
                    <a:pt x="53" y="28"/>
                  </a:lnTo>
                  <a:lnTo>
                    <a:pt x="44" y="45"/>
                  </a:lnTo>
                  <a:lnTo>
                    <a:pt x="34" y="59"/>
                  </a:lnTo>
                  <a:lnTo>
                    <a:pt x="27" y="74"/>
                  </a:lnTo>
                  <a:lnTo>
                    <a:pt x="18" y="84"/>
                  </a:lnTo>
                  <a:lnTo>
                    <a:pt x="8" y="92"/>
                  </a:lnTo>
                  <a:lnTo>
                    <a:pt x="0" y="9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9" name="Freeform 31"/>
            <p:cNvSpPr>
              <a:spLocks/>
            </p:cNvSpPr>
            <p:nvPr/>
          </p:nvSpPr>
          <p:spPr bwMode="auto">
            <a:xfrm>
              <a:off x="5851" y="3381"/>
              <a:ext cx="3" cy="49"/>
            </a:xfrm>
            <a:custGeom>
              <a:avLst/>
              <a:gdLst>
                <a:gd name="T0" fmla="*/ 0 w 3"/>
                <a:gd name="T1" fmla="*/ 0 h 49"/>
                <a:gd name="T2" fmla="*/ 0 w 3"/>
                <a:gd name="T3" fmla="*/ 0 h 49"/>
                <a:gd name="T4" fmla="*/ 0 w 3"/>
                <a:gd name="T5" fmla="*/ 12 h 49"/>
                <a:gd name="T6" fmla="*/ 3 w 3"/>
                <a:gd name="T7" fmla="*/ 29 h 49"/>
                <a:gd name="T8" fmla="*/ 3 w 3"/>
                <a:gd name="T9" fmla="*/ 45 h 49"/>
                <a:gd name="T10" fmla="*/ 3 w 3"/>
                <a:gd name="T11" fmla="*/ 49 h 49"/>
                <a:gd name="T12" fmla="*/ 0 60000 65536"/>
                <a:gd name="T13" fmla="*/ 0 60000 65536"/>
                <a:gd name="T14" fmla="*/ 0 60000 65536"/>
                <a:gd name="T15" fmla="*/ 0 60000 65536"/>
                <a:gd name="T16" fmla="*/ 0 60000 65536"/>
                <a:gd name="T17" fmla="*/ 0 60000 65536"/>
                <a:gd name="T18" fmla="*/ 0 w 3"/>
                <a:gd name="T19" fmla="*/ 0 h 49"/>
                <a:gd name="T20" fmla="*/ 3 w 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 h="49">
                  <a:moveTo>
                    <a:pt x="0" y="0"/>
                  </a:moveTo>
                  <a:lnTo>
                    <a:pt x="0" y="0"/>
                  </a:lnTo>
                  <a:lnTo>
                    <a:pt x="0" y="12"/>
                  </a:lnTo>
                  <a:lnTo>
                    <a:pt x="3" y="29"/>
                  </a:lnTo>
                  <a:lnTo>
                    <a:pt x="3" y="45"/>
                  </a:lnTo>
                  <a:lnTo>
                    <a:pt x="3" y="4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10" name="Line 32"/>
            <p:cNvSpPr>
              <a:spLocks noChangeShapeType="1"/>
            </p:cNvSpPr>
            <p:nvPr/>
          </p:nvSpPr>
          <p:spPr bwMode="auto">
            <a:xfrm>
              <a:off x="5674" y="2836"/>
              <a:ext cx="173" cy="53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511" name="WordArt 33"/>
            <p:cNvSpPr>
              <a:spLocks noChangeArrowheads="1" noChangeShapeType="1" noTextEdit="1"/>
            </p:cNvSpPr>
            <p:nvPr/>
          </p:nvSpPr>
          <p:spPr bwMode="auto">
            <a:xfrm>
              <a:off x="5276" y="3570"/>
              <a:ext cx="390" cy="239"/>
            </a:xfrm>
            <a:prstGeom prst="rect">
              <a:avLst/>
            </a:prstGeom>
          </p:spPr>
          <p:txBody>
            <a:bodyPr wrap="none" fromWordArt="1">
              <a:prstTxWarp prst="textPlain">
                <a:avLst>
                  <a:gd name="adj" fmla="val 50000"/>
                </a:avLst>
              </a:prstTxWarp>
              <a:scene3d>
                <a:camera prst="legacyObliqueTopRight">
                  <a:rot lat="16199997" lon="20399998" rev="0"/>
                </a:camera>
                <a:lightRig rig="legacyFlat3" dir="b"/>
              </a:scene3d>
              <a:sp3d prstMaterial="legacyMatte">
                <a:extrusionClr>
                  <a:srgbClr val="008000"/>
                </a:extrusionClr>
                <a:contourClr>
                  <a:srgbClr val="008000"/>
                </a:contourClr>
              </a:sp3d>
            </a:bodyPr>
            <a:lstStyle/>
            <a:p>
              <a:r>
                <a:rPr lang="vi-VN" sz="3600" b="1" kern="10">
                  <a:ln w="9525">
                    <a:round/>
                    <a:headEnd/>
                    <a:tailEnd/>
                  </a:ln>
                  <a:solidFill>
                    <a:srgbClr val="008000"/>
                  </a:solidFill>
                </a:rPr>
                <a:t>KCT</a:t>
              </a:r>
            </a:p>
          </p:txBody>
        </p:sp>
      </p:grpSp>
    </p:spTree>
    <p:extLst>
      <p:ext uri="{BB962C8B-B14F-4D97-AF65-F5344CB8AC3E}">
        <p14:creationId xmlns:p14="http://schemas.microsoft.com/office/powerpoint/2010/main" val="2524704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slide(fromLeft)">
                                      <p:cBhvr>
                                        <p:cTn id="7" dur="2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485">
                                            <p:txEl>
                                              <p:pRg st="0" end="0"/>
                                            </p:txEl>
                                          </p:spTgt>
                                        </p:tgtEl>
                                        <p:attrNameLst>
                                          <p:attrName>style.visibility</p:attrName>
                                        </p:attrNameLst>
                                      </p:cBhvr>
                                      <p:to>
                                        <p:strVal val="visible"/>
                                      </p:to>
                                    </p:set>
                                    <p:animEffect transition="in" filter="circle(in)">
                                      <p:cBhvr>
                                        <p:cTn id="12" dur="2000"/>
                                        <p:tgtEl>
                                          <p:spTgt spid="204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485">
                                            <p:txEl>
                                              <p:pRg st="1" end="1"/>
                                            </p:txEl>
                                          </p:spTgt>
                                        </p:tgtEl>
                                        <p:attrNameLst>
                                          <p:attrName>style.visibility</p:attrName>
                                        </p:attrNameLst>
                                      </p:cBhvr>
                                      <p:to>
                                        <p:strVal val="visible"/>
                                      </p:to>
                                    </p:set>
                                    <p:animEffect transition="in" filter="circle(in)">
                                      <p:cBhvr>
                                        <p:cTn id="17" dur="2000"/>
                                        <p:tgtEl>
                                          <p:spTgt spid="204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485">
                                            <p:txEl>
                                              <p:pRg st="2" end="2"/>
                                            </p:txEl>
                                          </p:spTgt>
                                        </p:tgtEl>
                                        <p:attrNameLst>
                                          <p:attrName>style.visibility</p:attrName>
                                        </p:attrNameLst>
                                      </p:cBhvr>
                                      <p:to>
                                        <p:strVal val="visible"/>
                                      </p:to>
                                    </p:set>
                                    <p:animEffect transition="in" filter="circle(in)">
                                      <p:cBhvr>
                                        <p:cTn id="22" dur="2000"/>
                                        <p:tgtEl>
                                          <p:spTgt spid="20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over"/>
          <p:cNvPicPr>
            <a:picLocks noChangeAspect="1" noChangeArrowheads="1"/>
          </p:cNvPicPr>
          <p:nvPr/>
        </p:nvPicPr>
        <p:blipFill>
          <a:blip r:embed="rId2"/>
          <a:srcRect/>
          <a:stretch>
            <a:fillRect/>
          </a:stretch>
        </p:blipFill>
        <p:spPr bwMode="auto">
          <a:xfrm>
            <a:off x="1304926" y="3176588"/>
            <a:ext cx="5248275" cy="2081212"/>
          </a:xfrm>
          <a:prstGeom prst="rect">
            <a:avLst/>
          </a:prstGeom>
          <a:noFill/>
          <a:ln w="9525">
            <a:noFill/>
            <a:miter lim="800000"/>
            <a:headEnd/>
            <a:tailEnd/>
          </a:ln>
        </p:spPr>
      </p:pic>
      <p:pic>
        <p:nvPicPr>
          <p:cNvPr id="49155" name="Picture 3" descr="Cover"/>
          <p:cNvPicPr>
            <a:picLocks noChangeAspect="1" noChangeArrowheads="1"/>
          </p:cNvPicPr>
          <p:nvPr/>
        </p:nvPicPr>
        <p:blipFill>
          <a:blip r:embed="rId3"/>
          <a:srcRect/>
          <a:stretch>
            <a:fillRect/>
          </a:stretch>
        </p:blipFill>
        <p:spPr bwMode="auto">
          <a:xfrm>
            <a:off x="1676401" y="1447801"/>
            <a:ext cx="2562225" cy="2232025"/>
          </a:xfrm>
          <a:prstGeom prst="rect">
            <a:avLst/>
          </a:prstGeom>
          <a:noFill/>
          <a:ln w="9525">
            <a:noFill/>
            <a:miter lim="800000"/>
            <a:headEnd/>
            <a:tailEnd/>
          </a:ln>
        </p:spPr>
      </p:pic>
      <p:pic>
        <p:nvPicPr>
          <p:cNvPr id="49156" name="Picture 4" descr="Cover"/>
          <p:cNvPicPr>
            <a:picLocks noChangeAspect="1" noChangeArrowheads="1"/>
          </p:cNvPicPr>
          <p:nvPr/>
        </p:nvPicPr>
        <p:blipFill>
          <a:blip r:embed="rId4"/>
          <a:srcRect/>
          <a:stretch>
            <a:fillRect/>
          </a:stretch>
        </p:blipFill>
        <p:spPr bwMode="auto">
          <a:xfrm>
            <a:off x="4114801" y="2971801"/>
            <a:ext cx="2157413" cy="609600"/>
          </a:xfrm>
          <a:prstGeom prst="rect">
            <a:avLst/>
          </a:prstGeom>
          <a:noFill/>
          <a:ln w="9525">
            <a:noFill/>
            <a:miter lim="800000"/>
            <a:headEnd/>
            <a:tailEnd/>
          </a:ln>
        </p:spPr>
      </p:pic>
      <p:pic>
        <p:nvPicPr>
          <p:cNvPr id="49157" name="Picture 5" descr="Cover"/>
          <p:cNvPicPr>
            <a:picLocks noChangeAspect="1" noChangeArrowheads="1"/>
          </p:cNvPicPr>
          <p:nvPr/>
        </p:nvPicPr>
        <p:blipFill>
          <a:blip r:embed="rId5"/>
          <a:srcRect/>
          <a:stretch>
            <a:fillRect/>
          </a:stretch>
        </p:blipFill>
        <p:spPr bwMode="auto">
          <a:xfrm>
            <a:off x="8640763" y="4548188"/>
            <a:ext cx="1930400" cy="1014412"/>
          </a:xfrm>
          <a:prstGeom prst="rect">
            <a:avLst/>
          </a:prstGeom>
          <a:noFill/>
          <a:ln w="9525">
            <a:noFill/>
            <a:miter lim="800000"/>
            <a:headEnd/>
            <a:tailEnd/>
          </a:ln>
        </p:spPr>
      </p:pic>
      <p:pic>
        <p:nvPicPr>
          <p:cNvPr id="49158" name="Picture 6" descr="Cover"/>
          <p:cNvPicPr>
            <a:picLocks noChangeAspect="1" noChangeArrowheads="1"/>
          </p:cNvPicPr>
          <p:nvPr/>
        </p:nvPicPr>
        <p:blipFill>
          <a:blip r:embed="rId6"/>
          <a:srcRect/>
          <a:stretch>
            <a:fillRect/>
          </a:stretch>
        </p:blipFill>
        <p:spPr bwMode="auto">
          <a:xfrm>
            <a:off x="8610601" y="3411538"/>
            <a:ext cx="1984375" cy="1160462"/>
          </a:xfrm>
          <a:prstGeom prst="rect">
            <a:avLst/>
          </a:prstGeom>
          <a:noFill/>
          <a:ln w="9525">
            <a:noFill/>
            <a:miter lim="800000"/>
            <a:headEnd/>
            <a:tailEnd/>
          </a:ln>
        </p:spPr>
      </p:pic>
      <p:pic>
        <p:nvPicPr>
          <p:cNvPr id="49159" name="Picture 7" descr="Cover"/>
          <p:cNvPicPr>
            <a:picLocks noChangeAspect="1" noChangeArrowheads="1"/>
          </p:cNvPicPr>
          <p:nvPr/>
        </p:nvPicPr>
        <p:blipFill>
          <a:blip r:embed="rId7"/>
          <a:srcRect/>
          <a:stretch>
            <a:fillRect/>
          </a:stretch>
        </p:blipFill>
        <p:spPr bwMode="auto">
          <a:xfrm>
            <a:off x="6096000" y="3627438"/>
            <a:ext cx="2717800" cy="944562"/>
          </a:xfrm>
          <a:prstGeom prst="rect">
            <a:avLst/>
          </a:prstGeom>
          <a:noFill/>
          <a:ln w="9525">
            <a:noFill/>
            <a:miter lim="800000"/>
            <a:headEnd/>
            <a:tailEnd/>
          </a:ln>
        </p:spPr>
      </p:pic>
      <p:pic>
        <p:nvPicPr>
          <p:cNvPr id="49160" name="Picture 8" descr="Cover"/>
          <p:cNvPicPr>
            <a:picLocks noChangeAspect="1" noChangeArrowheads="1"/>
          </p:cNvPicPr>
          <p:nvPr/>
        </p:nvPicPr>
        <p:blipFill>
          <a:blip r:embed="rId8"/>
          <a:srcRect/>
          <a:stretch>
            <a:fillRect/>
          </a:stretch>
        </p:blipFill>
        <p:spPr bwMode="auto">
          <a:xfrm>
            <a:off x="7372350" y="1533525"/>
            <a:ext cx="2336800" cy="958850"/>
          </a:xfrm>
          <a:prstGeom prst="rect">
            <a:avLst/>
          </a:prstGeom>
          <a:noFill/>
          <a:ln w="9525">
            <a:noFill/>
            <a:miter lim="800000"/>
            <a:headEnd/>
            <a:tailEnd/>
          </a:ln>
        </p:spPr>
      </p:pic>
      <p:pic>
        <p:nvPicPr>
          <p:cNvPr id="49161" name="Picture 9" descr="Cover"/>
          <p:cNvPicPr>
            <a:picLocks noChangeAspect="1" noChangeArrowheads="1"/>
          </p:cNvPicPr>
          <p:nvPr/>
        </p:nvPicPr>
        <p:blipFill>
          <a:blip r:embed="rId9"/>
          <a:srcRect/>
          <a:stretch>
            <a:fillRect/>
          </a:stretch>
        </p:blipFill>
        <p:spPr bwMode="auto">
          <a:xfrm>
            <a:off x="7239000" y="1828801"/>
            <a:ext cx="3339738" cy="1685925"/>
          </a:xfrm>
          <a:prstGeom prst="rect">
            <a:avLst/>
          </a:prstGeom>
          <a:noFill/>
          <a:ln w="9525">
            <a:noFill/>
            <a:miter lim="800000"/>
            <a:headEnd/>
            <a:tailEnd/>
          </a:ln>
        </p:spPr>
      </p:pic>
      <p:pic>
        <p:nvPicPr>
          <p:cNvPr id="49162" name="Picture 10" descr="Cover"/>
          <p:cNvPicPr>
            <a:picLocks noChangeAspect="1" noChangeArrowheads="1"/>
          </p:cNvPicPr>
          <p:nvPr/>
        </p:nvPicPr>
        <p:blipFill>
          <a:blip r:embed="rId10"/>
          <a:srcRect/>
          <a:stretch>
            <a:fillRect/>
          </a:stretch>
        </p:blipFill>
        <p:spPr bwMode="auto">
          <a:xfrm>
            <a:off x="7273926" y="146810"/>
            <a:ext cx="2936875" cy="1886779"/>
          </a:xfrm>
          <a:prstGeom prst="rect">
            <a:avLst/>
          </a:prstGeom>
          <a:noFill/>
          <a:ln w="9525">
            <a:noFill/>
            <a:miter lim="800000"/>
            <a:headEnd/>
            <a:tailEnd/>
          </a:ln>
        </p:spPr>
      </p:pic>
      <p:pic>
        <p:nvPicPr>
          <p:cNvPr id="49163" name="Picture 11" descr="Cover"/>
          <p:cNvPicPr>
            <a:picLocks noChangeAspect="1" noChangeArrowheads="1"/>
          </p:cNvPicPr>
          <p:nvPr/>
        </p:nvPicPr>
        <p:blipFill>
          <a:blip r:embed="rId11"/>
          <a:srcRect/>
          <a:stretch>
            <a:fillRect/>
          </a:stretch>
        </p:blipFill>
        <p:spPr bwMode="auto">
          <a:xfrm>
            <a:off x="6019800" y="1838326"/>
            <a:ext cx="1454150" cy="1655763"/>
          </a:xfrm>
          <a:prstGeom prst="rect">
            <a:avLst/>
          </a:prstGeom>
          <a:noFill/>
          <a:ln w="9525">
            <a:noFill/>
            <a:miter lim="800000"/>
            <a:headEnd/>
            <a:tailEnd/>
          </a:ln>
        </p:spPr>
      </p:pic>
      <p:pic>
        <p:nvPicPr>
          <p:cNvPr id="49164" name="Picture 12" descr="Cover"/>
          <p:cNvPicPr>
            <a:picLocks noChangeAspect="1" noChangeArrowheads="1"/>
          </p:cNvPicPr>
          <p:nvPr/>
        </p:nvPicPr>
        <p:blipFill>
          <a:blip r:embed="rId12"/>
          <a:srcRect/>
          <a:stretch>
            <a:fillRect/>
          </a:stretch>
        </p:blipFill>
        <p:spPr bwMode="auto">
          <a:xfrm>
            <a:off x="5486400" y="3352801"/>
            <a:ext cx="1454150" cy="684213"/>
          </a:xfrm>
          <a:prstGeom prst="rect">
            <a:avLst/>
          </a:prstGeom>
          <a:noFill/>
          <a:ln w="9525">
            <a:noFill/>
            <a:miter lim="800000"/>
            <a:headEnd/>
            <a:tailEnd/>
          </a:ln>
        </p:spPr>
      </p:pic>
      <p:sp>
        <p:nvSpPr>
          <p:cNvPr id="13" name="Rectangle 2"/>
          <p:cNvSpPr txBox="1">
            <a:spLocks noChangeArrowheads="1"/>
          </p:cNvSpPr>
          <p:nvPr/>
        </p:nvSpPr>
        <p:spPr>
          <a:xfrm>
            <a:off x="4617174" y="48440"/>
            <a:ext cx="2910718" cy="514350"/>
          </a:xfrm>
          <a:prstGeom prst="roundRect">
            <a:avLst/>
          </a:prstGeom>
          <a:solidFill>
            <a:schemeClr val="accent5">
              <a:lumMod val="75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CỦNG CỐ</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3001177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box(out)">
                                      <p:cBhvr>
                                        <p:cTn id="7" dur="500"/>
                                        <p:tgtEl>
                                          <p:spTgt spid="49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163"/>
                                        </p:tgtEl>
                                        <p:attrNameLst>
                                          <p:attrName>style.visibility</p:attrName>
                                        </p:attrNameLst>
                                      </p:cBhvr>
                                      <p:to>
                                        <p:strVal val="visible"/>
                                      </p:to>
                                    </p:set>
                                    <p:animEffect transition="in" filter="wipe(left)">
                                      <p:cBhvr>
                                        <p:cTn id="12" dur="500"/>
                                        <p:tgtEl>
                                          <p:spTgt spid="491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9160"/>
                                        </p:tgtEl>
                                        <p:attrNameLst>
                                          <p:attrName>style.visibility</p:attrName>
                                        </p:attrNameLst>
                                      </p:cBhvr>
                                      <p:to>
                                        <p:strVal val="visible"/>
                                      </p:to>
                                    </p:set>
                                    <p:animEffect transition="in" filter="wipe(left)">
                                      <p:cBhvr>
                                        <p:cTn id="17" dur="500"/>
                                        <p:tgtEl>
                                          <p:spTgt spid="491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9162"/>
                                        </p:tgtEl>
                                        <p:attrNameLst>
                                          <p:attrName>style.visibility</p:attrName>
                                        </p:attrNameLst>
                                      </p:cBhvr>
                                      <p:to>
                                        <p:strVal val="visible"/>
                                      </p:to>
                                    </p:set>
                                    <p:animEffect transition="in" filter="wipe(left)">
                                      <p:cBhvr>
                                        <p:cTn id="22" dur="500"/>
                                        <p:tgtEl>
                                          <p:spTgt spid="491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9161"/>
                                        </p:tgtEl>
                                        <p:attrNameLst>
                                          <p:attrName>style.visibility</p:attrName>
                                        </p:attrNameLst>
                                      </p:cBhvr>
                                      <p:to>
                                        <p:strVal val="visible"/>
                                      </p:to>
                                    </p:set>
                                    <p:animEffect transition="in" filter="wipe(left)">
                                      <p:cBhvr>
                                        <p:cTn id="27" dur="500"/>
                                        <p:tgtEl>
                                          <p:spTgt spid="491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9159"/>
                                        </p:tgtEl>
                                        <p:attrNameLst>
                                          <p:attrName>style.visibility</p:attrName>
                                        </p:attrNameLst>
                                      </p:cBhvr>
                                      <p:to>
                                        <p:strVal val="visible"/>
                                      </p:to>
                                    </p:set>
                                    <p:animEffect transition="in" filter="wipe(left)">
                                      <p:cBhvr>
                                        <p:cTn id="32" dur="500"/>
                                        <p:tgtEl>
                                          <p:spTgt spid="49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9158"/>
                                        </p:tgtEl>
                                        <p:attrNameLst>
                                          <p:attrName>style.visibility</p:attrName>
                                        </p:attrNameLst>
                                      </p:cBhvr>
                                      <p:to>
                                        <p:strVal val="visible"/>
                                      </p:to>
                                    </p:set>
                                    <p:animEffect transition="in" filter="wipe(left)">
                                      <p:cBhvr>
                                        <p:cTn id="37" dur="500"/>
                                        <p:tgtEl>
                                          <p:spTgt spid="491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9157"/>
                                        </p:tgtEl>
                                        <p:attrNameLst>
                                          <p:attrName>style.visibility</p:attrName>
                                        </p:attrNameLst>
                                      </p:cBhvr>
                                      <p:to>
                                        <p:strVal val="visible"/>
                                      </p:to>
                                    </p:set>
                                    <p:animEffect transition="in" filter="wipe(left)">
                                      <p:cBhvr>
                                        <p:cTn id="42" dur="500"/>
                                        <p:tgtEl>
                                          <p:spTgt spid="491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49156"/>
                                        </p:tgtEl>
                                        <p:attrNameLst>
                                          <p:attrName>style.visibility</p:attrName>
                                        </p:attrNameLst>
                                      </p:cBhvr>
                                      <p:to>
                                        <p:strVal val="visible"/>
                                      </p:to>
                                    </p:set>
                                    <p:animEffect transition="in" filter="wipe(right)">
                                      <p:cBhvr>
                                        <p:cTn id="47" dur="500"/>
                                        <p:tgtEl>
                                          <p:spTgt spid="491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49155"/>
                                        </p:tgtEl>
                                        <p:attrNameLst>
                                          <p:attrName>style.visibility</p:attrName>
                                        </p:attrNameLst>
                                      </p:cBhvr>
                                      <p:to>
                                        <p:strVal val="visible"/>
                                      </p:to>
                                    </p:set>
                                    <p:animEffect transition="in" filter="wipe(right)">
                                      <p:cBhvr>
                                        <p:cTn id="52" dur="500"/>
                                        <p:tgtEl>
                                          <p:spTgt spid="491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49154"/>
                                        </p:tgtEl>
                                        <p:attrNameLst>
                                          <p:attrName>style.visibility</p:attrName>
                                        </p:attrNameLst>
                                      </p:cBhvr>
                                      <p:to>
                                        <p:strVal val="visible"/>
                                      </p:to>
                                    </p:set>
                                    <p:animEffect transition="in" filter="wipe(right)">
                                      <p:cBhvr>
                                        <p:cTn id="5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4" descr="Oak"/>
          <p:cNvSpPr>
            <a:spLocks noChangeArrowheads="1"/>
          </p:cNvSpPr>
          <p:nvPr/>
        </p:nvSpPr>
        <p:spPr bwMode="auto">
          <a:xfrm>
            <a:off x="3747711" y="5708050"/>
            <a:ext cx="8153400" cy="76200"/>
          </a:xfrm>
          <a:prstGeom prst="rect">
            <a:avLst/>
          </a:prstGeom>
          <a:blipFill dpi="0" rotWithShape="1">
            <a:blip r:embed="rId6"/>
            <a:srcRect/>
            <a:tile tx="0" ty="0" sx="100000" sy="100000" flip="none" algn="tl"/>
          </a:blipFill>
          <a:ln w="9525">
            <a:miter lim="800000"/>
            <a:headEnd/>
            <a:tailEnd/>
          </a:ln>
          <a:scene3d>
            <a:camera prst="legacyPerspectiveTopRight">
              <a:rot lat="1799995" lon="21539980" rev="0"/>
            </a:camera>
            <a:lightRig rig="legacyFlat4" dir="b"/>
          </a:scene3d>
          <a:sp3d extrusionH="1801800" prstMaterial="legacyMatte">
            <a:bevelT w="13500" h="13500" prst="angle"/>
            <a:bevelB w="13500" h="13500" prst="angle"/>
            <a:extrusionClr>
              <a:srgbClr val="FFCC99"/>
            </a:extrusionClr>
          </a:sp3d>
        </p:spPr>
        <p:txBody>
          <a:bodyPr wrap="none" anchor="ctr">
            <a:flatTx/>
          </a:bodyPr>
          <a:lstStyle/>
          <a:p>
            <a:endParaRPr lang="en-US">
              <a:latin typeface="Times New Roman" pitchFamily="18" charset="0"/>
            </a:endParaRPr>
          </a:p>
        </p:txBody>
      </p:sp>
      <p:sp>
        <p:nvSpPr>
          <p:cNvPr id="5127" name="Rectangle 5"/>
          <p:cNvSpPr>
            <a:spLocks noChangeArrowheads="1"/>
          </p:cNvSpPr>
          <p:nvPr/>
        </p:nvSpPr>
        <p:spPr bwMode="auto">
          <a:xfrm>
            <a:off x="5805111" y="5079400"/>
            <a:ext cx="2971800" cy="76200"/>
          </a:xfrm>
          <a:prstGeom prst="rect">
            <a:avLst/>
          </a:prstGeom>
          <a:solidFill>
            <a:srgbClr val="00CC00"/>
          </a:solidFill>
          <a:ln w="9525">
            <a:miter lim="800000"/>
            <a:headEnd/>
            <a:tailEnd/>
          </a:ln>
          <a:scene3d>
            <a:camera prst="legacyPerspectiveTopRight">
              <a:rot lat="420000" lon="21539980" rev="0"/>
            </a:camera>
            <a:lightRig rig="legacyFlat4" dir="b"/>
          </a:scene3d>
          <a:sp3d extrusionH="887400" prstMaterial="legacyMatte">
            <a:bevelT w="13500" h="13500" prst="angle"/>
            <a:bevelB w="13500" h="13500" prst="angle"/>
            <a:extrusionClr>
              <a:srgbClr val="00CC00"/>
            </a:extrusionClr>
          </a:sp3d>
        </p:spPr>
        <p:txBody>
          <a:bodyPr wrap="none" anchor="ctr">
            <a:flatTx/>
          </a:bodyPr>
          <a:lstStyle/>
          <a:p>
            <a:endParaRPr lang="en-US">
              <a:latin typeface="Times New Roman" pitchFamily="18" charset="0"/>
            </a:endParaRPr>
          </a:p>
        </p:txBody>
      </p:sp>
      <p:sp>
        <p:nvSpPr>
          <p:cNvPr id="61446" name="Rectangle 6"/>
          <p:cNvSpPr>
            <a:spLocks noChangeArrowheads="1"/>
          </p:cNvSpPr>
          <p:nvPr/>
        </p:nvSpPr>
        <p:spPr bwMode="auto">
          <a:xfrm>
            <a:off x="6567111" y="1517050"/>
            <a:ext cx="76200" cy="344805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pPr>
              <a:defRPr/>
            </a:pPr>
            <a:endParaRPr lang="en-US">
              <a:latin typeface="Times New Roman"/>
            </a:endParaRPr>
          </a:p>
        </p:txBody>
      </p:sp>
      <p:sp>
        <p:nvSpPr>
          <p:cNvPr id="61447" name="Rectangle 7"/>
          <p:cNvSpPr>
            <a:spLocks noChangeArrowheads="1"/>
          </p:cNvSpPr>
          <p:nvPr/>
        </p:nvSpPr>
        <p:spPr bwMode="auto">
          <a:xfrm rot="5400000">
            <a:off x="7329111" y="945550"/>
            <a:ext cx="76200" cy="1790700"/>
          </a:xfrm>
          <a:prstGeom prst="rect">
            <a:avLst/>
          </a:prstGeom>
          <a:gradFill rotWithShape="1">
            <a:gsLst>
              <a:gs pos="0">
                <a:srgbClr val="767676"/>
              </a:gs>
              <a:gs pos="50000">
                <a:schemeClr val="bg1"/>
              </a:gs>
              <a:gs pos="100000">
                <a:srgbClr val="76767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en-US">
              <a:latin typeface="Times New Roman"/>
            </a:endParaRPr>
          </a:p>
        </p:txBody>
      </p:sp>
      <p:sp>
        <p:nvSpPr>
          <p:cNvPr id="61448" name="AutoShape 8"/>
          <p:cNvSpPr>
            <a:spLocks noChangeArrowheads="1"/>
          </p:cNvSpPr>
          <p:nvPr/>
        </p:nvSpPr>
        <p:spPr bwMode="auto">
          <a:xfrm>
            <a:off x="6519486" y="1669450"/>
            <a:ext cx="152400" cy="381000"/>
          </a:xfrm>
          <a:prstGeom prst="plus">
            <a:avLst>
              <a:gd name="adj" fmla="val 25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miter lim="800000"/>
            <a:headEnd/>
            <a:tailEnd/>
          </a:ln>
          <a:effectLst/>
        </p:spPr>
        <p:txBody>
          <a:bodyPr wrap="none" anchor="ctr"/>
          <a:lstStyle/>
          <a:p>
            <a:pPr>
              <a:defRPr/>
            </a:pPr>
            <a:endParaRPr lang="en-US">
              <a:latin typeface="Times New Roman"/>
            </a:endParaRPr>
          </a:p>
        </p:txBody>
      </p:sp>
      <p:sp>
        <p:nvSpPr>
          <p:cNvPr id="61449" name="Rectangle 9"/>
          <p:cNvSpPr>
            <a:spLocks noChangeArrowheads="1"/>
          </p:cNvSpPr>
          <p:nvPr/>
        </p:nvSpPr>
        <p:spPr bwMode="auto">
          <a:xfrm flipH="1">
            <a:off x="7471986" y="4107850"/>
            <a:ext cx="76200" cy="81915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pPr>
              <a:defRPr/>
            </a:pPr>
            <a:endParaRPr lang="en-US">
              <a:latin typeface="Times New Roman"/>
            </a:endParaRPr>
          </a:p>
        </p:txBody>
      </p:sp>
      <p:sp>
        <p:nvSpPr>
          <p:cNvPr id="5132" name="Rectangle 10"/>
          <p:cNvSpPr>
            <a:spLocks noChangeArrowheads="1"/>
          </p:cNvSpPr>
          <p:nvPr/>
        </p:nvSpPr>
        <p:spPr bwMode="auto">
          <a:xfrm>
            <a:off x="6995736" y="4107850"/>
            <a:ext cx="1066800" cy="76200"/>
          </a:xfrm>
          <a:prstGeom prst="rect">
            <a:avLst/>
          </a:prstGeom>
          <a:solidFill>
            <a:srgbClr val="00CC00"/>
          </a:solidFill>
          <a:ln w="9525">
            <a:miter lim="800000"/>
            <a:headEnd/>
            <a:tailEnd/>
          </a:ln>
          <a:scene3d>
            <a:camera prst="legacyPerspectiveTopRight">
              <a:rot lat="21480000" lon="21359971" rev="0"/>
            </a:camera>
            <a:lightRig rig="legacyFlat4" dir="b"/>
          </a:scene3d>
          <a:sp3d extrusionH="887400" prstMaterial="legacyMatte">
            <a:bevelT w="13500" h="13500" prst="angle"/>
            <a:bevelB w="13500" h="13500" prst="angle"/>
            <a:extrusionClr>
              <a:srgbClr val="00CC00"/>
            </a:extrusionClr>
          </a:sp3d>
        </p:spPr>
        <p:txBody>
          <a:bodyPr wrap="none" anchor="ctr">
            <a:flatTx/>
          </a:bodyPr>
          <a:lstStyle/>
          <a:p>
            <a:endParaRPr lang="en-US">
              <a:latin typeface="Times New Roman" pitchFamily="18" charset="0"/>
            </a:endParaRPr>
          </a:p>
        </p:txBody>
      </p:sp>
      <p:sp>
        <p:nvSpPr>
          <p:cNvPr id="5133" name="Freeform 11"/>
          <p:cNvSpPr>
            <a:spLocks/>
          </p:cNvSpPr>
          <p:nvPr/>
        </p:nvSpPr>
        <p:spPr bwMode="auto">
          <a:xfrm>
            <a:off x="7024311" y="3422050"/>
            <a:ext cx="1081088" cy="692150"/>
          </a:xfrm>
          <a:custGeom>
            <a:avLst/>
            <a:gdLst>
              <a:gd name="T0" fmla="*/ 2147483647 w 681"/>
              <a:gd name="T1" fmla="*/ 2147483647 h 436"/>
              <a:gd name="T2" fmla="*/ 2147483647 w 681"/>
              <a:gd name="T3" fmla="*/ 2147483647 h 436"/>
              <a:gd name="T4" fmla="*/ 2147483647 w 681"/>
              <a:gd name="T5" fmla="*/ 2147483647 h 436"/>
              <a:gd name="T6" fmla="*/ 2147483647 w 681"/>
              <a:gd name="T7" fmla="*/ 2147483647 h 436"/>
              <a:gd name="T8" fmla="*/ 2147483647 w 681"/>
              <a:gd name="T9" fmla="*/ 2147483647 h 436"/>
              <a:gd name="T10" fmla="*/ 0 60000 65536"/>
              <a:gd name="T11" fmla="*/ 0 60000 65536"/>
              <a:gd name="T12" fmla="*/ 0 60000 65536"/>
              <a:gd name="T13" fmla="*/ 0 60000 65536"/>
              <a:gd name="T14" fmla="*/ 0 60000 65536"/>
              <a:gd name="T15" fmla="*/ 0 w 681"/>
              <a:gd name="T16" fmla="*/ 0 h 436"/>
              <a:gd name="T17" fmla="*/ 681 w 681"/>
              <a:gd name="T18" fmla="*/ 436 h 436"/>
            </a:gdLst>
            <a:ahLst/>
            <a:cxnLst>
              <a:cxn ang="T10">
                <a:pos x="T0" y="T1"/>
              </a:cxn>
              <a:cxn ang="T11">
                <a:pos x="T2" y="T3"/>
              </a:cxn>
              <a:cxn ang="T12">
                <a:pos x="T4" y="T5"/>
              </a:cxn>
              <a:cxn ang="T13">
                <a:pos x="T6" y="T7"/>
              </a:cxn>
              <a:cxn ang="T14">
                <a:pos x="T8" y="T9"/>
              </a:cxn>
            </a:cxnLst>
            <a:rect l="T15" t="T16" r="T17" b="T18"/>
            <a:pathLst>
              <a:path w="681" h="436">
                <a:moveTo>
                  <a:pt x="669" y="19"/>
                </a:moveTo>
                <a:cubicBezTo>
                  <a:pt x="583" y="22"/>
                  <a:pt x="266" y="0"/>
                  <a:pt x="155" y="33"/>
                </a:cubicBezTo>
                <a:cubicBezTo>
                  <a:pt x="44" y="66"/>
                  <a:pt x="6" y="155"/>
                  <a:pt x="3" y="217"/>
                </a:cubicBezTo>
                <a:cubicBezTo>
                  <a:pt x="0" y="279"/>
                  <a:pt x="22" y="370"/>
                  <a:pt x="135" y="403"/>
                </a:cubicBezTo>
                <a:cubicBezTo>
                  <a:pt x="248" y="436"/>
                  <a:pt x="567" y="413"/>
                  <a:pt x="681" y="415"/>
                </a:cubicBezTo>
              </a:path>
            </a:pathLst>
          </a:custGeom>
          <a:noFill/>
          <a:ln w="127000">
            <a:solidFill>
              <a:schemeClr val="bg1"/>
            </a:solidFill>
            <a:round/>
            <a:headEnd/>
            <a:tailEnd/>
          </a:ln>
          <a:scene3d>
            <a:camera prst="legacyPerspectiveTopRight">
              <a:rot lat="21480000" lon="0" rev="0"/>
            </a:camera>
            <a:lightRig rig="legacyFlat4" dir="b"/>
          </a:scene3d>
          <a:sp3d extrusionH="887400" prstMaterial="legacyMatte">
            <a:bevelT w="13500" h="13500" prst="angle"/>
            <a:bevelB w="13500" h="13500" prst="angle"/>
            <a:extrusionClr>
              <a:schemeClr val="bg1"/>
            </a:extrusionClr>
          </a:sp3d>
        </p:spPr>
        <p:txBody>
          <a:bodyPr>
            <a:flatTx/>
          </a:bodyPr>
          <a:lstStyle/>
          <a:p>
            <a:endParaRPr lang="en-US"/>
          </a:p>
        </p:txBody>
      </p:sp>
      <p:sp>
        <p:nvSpPr>
          <p:cNvPr id="5134" name="Rectangle 12"/>
          <p:cNvSpPr>
            <a:spLocks noChangeArrowheads="1"/>
          </p:cNvSpPr>
          <p:nvPr/>
        </p:nvSpPr>
        <p:spPr bwMode="auto">
          <a:xfrm>
            <a:off x="7386261" y="4012601"/>
            <a:ext cx="685800" cy="136525"/>
          </a:xfrm>
          <a:prstGeom prst="rect">
            <a:avLst/>
          </a:prstGeom>
          <a:solidFill>
            <a:srgbClr val="66CCFF"/>
          </a:solidFill>
          <a:ln w="9525">
            <a:miter lim="800000"/>
            <a:headEnd/>
            <a:tailEnd/>
          </a:ln>
          <a:scene3d>
            <a:camera prst="legacyPerspectiveTopRight">
              <a:rot lat="120000" lon="0" rev="0"/>
            </a:camera>
            <a:lightRig rig="legacyFlat4" dir="b"/>
          </a:scene3d>
          <a:sp3d extrusionH="887400" prstMaterial="legacyMatte">
            <a:bevelT w="13500" h="13500" prst="angle"/>
            <a:bevelB w="13500" h="13500" prst="angle"/>
            <a:extrusionClr>
              <a:srgbClr val="66CCFF"/>
            </a:extrusionClr>
          </a:sp3d>
        </p:spPr>
        <p:txBody>
          <a:bodyPr wrap="none" anchor="ctr">
            <a:flatTx/>
          </a:bodyPr>
          <a:lstStyle/>
          <a:p>
            <a:pPr algn="ctr"/>
            <a:r>
              <a:rPr lang="en-US" sz="1200" b="1">
                <a:latin typeface="Times New Roman" pitchFamily="18" charset="0"/>
              </a:rPr>
              <a:t>S</a:t>
            </a:r>
          </a:p>
        </p:txBody>
      </p:sp>
      <p:sp>
        <p:nvSpPr>
          <p:cNvPr id="5135" name="Rectangle 13"/>
          <p:cNvSpPr>
            <a:spLocks noChangeArrowheads="1"/>
          </p:cNvSpPr>
          <p:nvPr/>
        </p:nvSpPr>
        <p:spPr bwMode="auto">
          <a:xfrm>
            <a:off x="7405311" y="3345851"/>
            <a:ext cx="685800" cy="136525"/>
          </a:xfrm>
          <a:prstGeom prst="rect">
            <a:avLst/>
          </a:prstGeom>
          <a:solidFill>
            <a:srgbClr val="FF3300"/>
          </a:solidFill>
          <a:ln w="9525">
            <a:miter lim="800000"/>
            <a:headEnd/>
            <a:tailEnd/>
          </a:ln>
          <a:scene3d>
            <a:camera prst="legacyPerspectiveTopRight">
              <a:rot lat="21480000" lon="0" rev="0"/>
            </a:camera>
            <a:lightRig rig="legacyFlat4" dir="b"/>
          </a:scene3d>
          <a:sp3d extrusionH="925500" prstMaterial="legacyMatte">
            <a:bevelT w="13500" h="13500" prst="angle"/>
            <a:bevelB w="13500" h="13500" prst="angle"/>
            <a:extrusionClr>
              <a:srgbClr val="FF3300"/>
            </a:extrusionClr>
          </a:sp3d>
        </p:spPr>
        <p:txBody>
          <a:bodyPr wrap="none" anchor="ctr">
            <a:flatTx/>
          </a:bodyPr>
          <a:lstStyle/>
          <a:p>
            <a:pPr algn="ctr"/>
            <a:r>
              <a:rPr lang="en-US" sz="1200" b="1">
                <a:solidFill>
                  <a:schemeClr val="bg1"/>
                </a:solidFill>
                <a:latin typeface="Times New Roman" pitchFamily="18" charset="0"/>
              </a:rPr>
              <a:t>N</a:t>
            </a:r>
          </a:p>
        </p:txBody>
      </p:sp>
      <p:sp>
        <p:nvSpPr>
          <p:cNvPr id="5136" name="Line 53"/>
          <p:cNvSpPr>
            <a:spLocks noChangeShapeType="1"/>
          </p:cNvSpPr>
          <p:nvPr/>
        </p:nvSpPr>
        <p:spPr bwMode="auto">
          <a:xfrm>
            <a:off x="7976811" y="1869475"/>
            <a:ext cx="0" cy="152400"/>
          </a:xfrm>
          <a:prstGeom prst="line">
            <a:avLst/>
          </a:prstGeom>
          <a:noFill/>
          <a:ln w="28575">
            <a:solidFill>
              <a:schemeClr val="bg1"/>
            </a:solidFill>
            <a:round/>
            <a:headEnd/>
            <a:tailEnd/>
          </a:ln>
        </p:spPr>
        <p:txBody>
          <a:bodyPr/>
          <a:lstStyle/>
          <a:p>
            <a:endParaRPr lang="en-US"/>
          </a:p>
        </p:txBody>
      </p:sp>
      <p:sp>
        <p:nvSpPr>
          <p:cNvPr id="5137" name="Line 54"/>
          <p:cNvSpPr>
            <a:spLocks noChangeShapeType="1"/>
          </p:cNvSpPr>
          <p:nvPr/>
        </p:nvSpPr>
        <p:spPr bwMode="auto">
          <a:xfrm>
            <a:off x="7824411" y="1879000"/>
            <a:ext cx="0" cy="152400"/>
          </a:xfrm>
          <a:prstGeom prst="line">
            <a:avLst/>
          </a:prstGeom>
          <a:noFill/>
          <a:ln w="28575">
            <a:solidFill>
              <a:schemeClr val="bg1"/>
            </a:solidFill>
            <a:round/>
            <a:headEnd/>
            <a:tailEnd/>
          </a:ln>
        </p:spPr>
        <p:txBody>
          <a:bodyPr/>
          <a:lstStyle/>
          <a:p>
            <a:endParaRPr lang="en-US"/>
          </a:p>
        </p:txBody>
      </p:sp>
      <p:sp>
        <p:nvSpPr>
          <p:cNvPr id="5138" name="Line 55"/>
          <p:cNvSpPr>
            <a:spLocks noChangeShapeType="1"/>
          </p:cNvSpPr>
          <p:nvPr/>
        </p:nvSpPr>
        <p:spPr bwMode="auto">
          <a:xfrm flipH="1">
            <a:off x="7519611" y="2025050"/>
            <a:ext cx="304800" cy="0"/>
          </a:xfrm>
          <a:prstGeom prst="line">
            <a:avLst/>
          </a:prstGeom>
          <a:noFill/>
          <a:ln w="28575">
            <a:solidFill>
              <a:schemeClr val="bg1"/>
            </a:solidFill>
            <a:round/>
            <a:headEnd/>
            <a:tailEnd/>
          </a:ln>
        </p:spPr>
        <p:txBody>
          <a:bodyPr/>
          <a:lstStyle/>
          <a:p>
            <a:endParaRPr lang="en-US"/>
          </a:p>
        </p:txBody>
      </p:sp>
      <p:sp>
        <p:nvSpPr>
          <p:cNvPr id="5139" name="Line 56"/>
          <p:cNvSpPr>
            <a:spLocks noChangeShapeType="1"/>
          </p:cNvSpPr>
          <p:nvPr/>
        </p:nvSpPr>
        <p:spPr bwMode="auto">
          <a:xfrm flipH="1">
            <a:off x="7964111" y="2012350"/>
            <a:ext cx="304800" cy="0"/>
          </a:xfrm>
          <a:prstGeom prst="line">
            <a:avLst/>
          </a:prstGeom>
          <a:noFill/>
          <a:ln w="28575">
            <a:solidFill>
              <a:schemeClr val="bg1"/>
            </a:solidFill>
            <a:round/>
            <a:headEnd/>
            <a:tailEnd/>
          </a:ln>
        </p:spPr>
        <p:txBody>
          <a:bodyPr/>
          <a:lstStyle/>
          <a:p>
            <a:endParaRPr lang="en-US"/>
          </a:p>
        </p:txBody>
      </p:sp>
      <p:sp>
        <p:nvSpPr>
          <p:cNvPr id="5140" name="Line 57"/>
          <p:cNvSpPr>
            <a:spLocks noChangeShapeType="1"/>
          </p:cNvSpPr>
          <p:nvPr/>
        </p:nvSpPr>
        <p:spPr bwMode="auto">
          <a:xfrm>
            <a:off x="7532311" y="2037750"/>
            <a:ext cx="0" cy="990600"/>
          </a:xfrm>
          <a:prstGeom prst="line">
            <a:avLst/>
          </a:prstGeom>
          <a:noFill/>
          <a:ln w="28575">
            <a:solidFill>
              <a:schemeClr val="bg1"/>
            </a:solidFill>
            <a:round/>
            <a:headEnd/>
            <a:tailEnd/>
          </a:ln>
        </p:spPr>
        <p:txBody>
          <a:bodyPr/>
          <a:lstStyle/>
          <a:p>
            <a:endParaRPr lang="en-US"/>
          </a:p>
        </p:txBody>
      </p:sp>
      <p:grpSp>
        <p:nvGrpSpPr>
          <p:cNvPr id="2" name="Group 65"/>
          <p:cNvGrpSpPr>
            <a:grpSpLocks/>
          </p:cNvGrpSpPr>
          <p:nvPr/>
        </p:nvGrpSpPr>
        <p:grpSpPr bwMode="auto">
          <a:xfrm>
            <a:off x="4662111" y="5360388"/>
            <a:ext cx="882650" cy="304800"/>
            <a:chOff x="576" y="3813"/>
            <a:chExt cx="556" cy="192"/>
          </a:xfrm>
        </p:grpSpPr>
        <p:sp>
          <p:nvSpPr>
            <p:cNvPr id="5212" name="Rectangle 66"/>
            <p:cNvSpPr>
              <a:spLocks noChangeArrowheads="1"/>
            </p:cNvSpPr>
            <p:nvPr/>
          </p:nvSpPr>
          <p:spPr bwMode="auto">
            <a:xfrm>
              <a:off x="576" y="3945"/>
              <a:ext cx="480" cy="60"/>
            </a:xfrm>
            <a:prstGeom prst="rect">
              <a:avLst/>
            </a:prstGeom>
            <a:solidFill>
              <a:schemeClr val="accent1"/>
            </a:solidFill>
            <a:ln w="9525">
              <a:miter lim="800000"/>
              <a:headEnd/>
              <a:tailEnd/>
            </a:ln>
            <a:scene3d>
              <a:camera prst="legacyPerspectiveTopRight">
                <a:rot lat="0" lon="60000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endParaRPr lang="en-US">
                <a:latin typeface="Times New Roman" pitchFamily="18" charset="0"/>
              </a:endParaRPr>
            </a:p>
          </p:txBody>
        </p:sp>
        <p:sp>
          <p:nvSpPr>
            <p:cNvPr id="5213" name="Line 67"/>
            <p:cNvSpPr>
              <a:spLocks noChangeShapeType="1"/>
            </p:cNvSpPr>
            <p:nvPr/>
          </p:nvSpPr>
          <p:spPr bwMode="auto">
            <a:xfrm flipV="1">
              <a:off x="660" y="3897"/>
              <a:ext cx="0" cy="48"/>
            </a:xfrm>
            <a:prstGeom prst="line">
              <a:avLst/>
            </a:prstGeom>
            <a:noFill/>
            <a:ln w="28575">
              <a:solidFill>
                <a:schemeClr val="accent1"/>
              </a:solidFill>
              <a:round/>
              <a:headEnd/>
              <a:tailEnd/>
            </a:ln>
            <a:scene3d>
              <a:camera prst="legacyPerspectiveTopRight">
                <a:rot lat="0" lon="899994" rev="0"/>
              </a:camera>
              <a:lightRig rig="legacyFlat3" dir="b"/>
            </a:scene3d>
            <a:sp3d extrusionH="887400" prstMaterial="legacyMatte">
              <a:bevelT w="13500" h="13500" prst="angle"/>
              <a:bevelB w="13500" h="13500" prst="angle"/>
              <a:extrusionClr>
                <a:schemeClr val="accent1"/>
              </a:extrusionClr>
            </a:sp3d>
          </p:spPr>
          <p:txBody>
            <a:bodyPr>
              <a:flatTx/>
            </a:bodyPr>
            <a:lstStyle/>
            <a:p>
              <a:endParaRPr lang="en-US"/>
            </a:p>
          </p:txBody>
        </p:sp>
        <p:sp>
          <p:nvSpPr>
            <p:cNvPr id="5214" name="AutoShape 68"/>
            <p:cNvSpPr>
              <a:spLocks noChangeArrowheads="1"/>
            </p:cNvSpPr>
            <p:nvPr/>
          </p:nvSpPr>
          <p:spPr bwMode="auto">
            <a:xfrm rot="5400000">
              <a:off x="945" y="3714"/>
              <a:ext cx="72" cy="270"/>
            </a:xfrm>
            <a:prstGeom prst="can">
              <a:avLst>
                <a:gd name="adj" fmla="val 93750"/>
              </a:avLst>
            </a:prstGeom>
            <a:solidFill>
              <a:srgbClr val="E80E2D"/>
            </a:solidFill>
            <a:ln w="9525">
              <a:solidFill>
                <a:schemeClr val="bg1"/>
              </a:solidFill>
              <a:round/>
              <a:headEnd/>
              <a:tailEnd/>
            </a:ln>
          </p:spPr>
          <p:txBody>
            <a:bodyPr rot="10800000" vert="eaVert" wrap="none" anchor="ctr"/>
            <a:lstStyle/>
            <a:p>
              <a:endParaRPr lang="en-US">
                <a:latin typeface="Times New Roman" pitchFamily="18" charset="0"/>
              </a:endParaRPr>
            </a:p>
          </p:txBody>
        </p:sp>
        <p:sp>
          <p:nvSpPr>
            <p:cNvPr id="5215" name="AutoShape 69"/>
            <p:cNvSpPr>
              <a:spLocks noChangeArrowheads="1"/>
            </p:cNvSpPr>
            <p:nvPr/>
          </p:nvSpPr>
          <p:spPr bwMode="auto">
            <a:xfrm rot="5400000">
              <a:off x="873" y="3738"/>
              <a:ext cx="72" cy="270"/>
            </a:xfrm>
            <a:prstGeom prst="can">
              <a:avLst>
                <a:gd name="adj" fmla="val 93750"/>
              </a:avLst>
            </a:prstGeom>
            <a:solidFill>
              <a:srgbClr val="E80E2D"/>
            </a:solidFill>
            <a:ln w="9525">
              <a:solidFill>
                <a:schemeClr val="bg1"/>
              </a:solidFill>
              <a:round/>
              <a:headEnd/>
              <a:tailEnd/>
            </a:ln>
          </p:spPr>
          <p:txBody>
            <a:bodyPr rot="10800000" vert="eaVert" wrap="none" anchor="ctr"/>
            <a:lstStyle/>
            <a:p>
              <a:endParaRPr lang="en-US">
                <a:latin typeface="Times New Roman" pitchFamily="18" charset="0"/>
              </a:endParaRPr>
            </a:p>
          </p:txBody>
        </p:sp>
        <p:sp>
          <p:nvSpPr>
            <p:cNvPr id="5216" name="AutoShape 70"/>
            <p:cNvSpPr>
              <a:spLocks noChangeArrowheads="1"/>
            </p:cNvSpPr>
            <p:nvPr/>
          </p:nvSpPr>
          <p:spPr bwMode="auto">
            <a:xfrm rot="5400000">
              <a:off x="813" y="3768"/>
              <a:ext cx="72" cy="270"/>
            </a:xfrm>
            <a:prstGeom prst="can">
              <a:avLst>
                <a:gd name="adj" fmla="val 93750"/>
              </a:avLst>
            </a:prstGeom>
            <a:solidFill>
              <a:srgbClr val="E80E2D"/>
            </a:solidFill>
            <a:ln w="9525">
              <a:solidFill>
                <a:schemeClr val="bg1"/>
              </a:solidFill>
              <a:round/>
              <a:headEnd/>
              <a:tailEnd/>
            </a:ln>
          </p:spPr>
          <p:txBody>
            <a:bodyPr rot="10800000" vert="eaVert" wrap="none" anchor="ctr"/>
            <a:lstStyle/>
            <a:p>
              <a:endParaRPr lang="en-US">
                <a:latin typeface="Times New Roman" pitchFamily="18" charset="0"/>
              </a:endParaRPr>
            </a:p>
          </p:txBody>
        </p:sp>
        <p:sp>
          <p:nvSpPr>
            <p:cNvPr id="5217" name="Oval 71"/>
            <p:cNvSpPr>
              <a:spLocks noChangeArrowheads="1"/>
            </p:cNvSpPr>
            <p:nvPr/>
          </p:nvSpPr>
          <p:spPr bwMode="auto">
            <a:xfrm>
              <a:off x="996" y="3855"/>
              <a:ext cx="35" cy="35"/>
            </a:xfrm>
            <a:prstGeom prst="ellipse">
              <a:avLst/>
            </a:prstGeom>
            <a:solidFill>
              <a:schemeClr val="accent1"/>
            </a:solidFill>
            <a:ln w="9525">
              <a:solidFill>
                <a:schemeClr val="tx1"/>
              </a:solidFill>
              <a:round/>
              <a:headEnd/>
              <a:tailEnd/>
            </a:ln>
          </p:spPr>
          <p:txBody>
            <a:bodyPr wrap="none" anchor="ctr"/>
            <a:lstStyle/>
            <a:p>
              <a:endParaRPr lang="en-US">
                <a:latin typeface="Times New Roman" pitchFamily="18" charset="0"/>
              </a:endParaRPr>
            </a:p>
          </p:txBody>
        </p:sp>
        <p:sp>
          <p:nvSpPr>
            <p:cNvPr id="5218" name="Oval 72"/>
            <p:cNvSpPr>
              <a:spLocks noChangeArrowheads="1"/>
            </p:cNvSpPr>
            <p:nvPr/>
          </p:nvSpPr>
          <p:spPr bwMode="auto">
            <a:xfrm>
              <a:off x="1068" y="3831"/>
              <a:ext cx="35" cy="35"/>
            </a:xfrm>
            <a:prstGeom prst="ellipse">
              <a:avLst/>
            </a:prstGeom>
            <a:solidFill>
              <a:schemeClr val="accent1"/>
            </a:solidFill>
            <a:ln w="9525">
              <a:solidFill>
                <a:schemeClr val="tx1"/>
              </a:solidFill>
              <a:round/>
              <a:headEnd/>
              <a:tailEnd/>
            </a:ln>
          </p:spPr>
          <p:txBody>
            <a:bodyPr wrap="none" anchor="ctr"/>
            <a:lstStyle/>
            <a:p>
              <a:endParaRPr lang="en-US">
                <a:latin typeface="Times New Roman" pitchFamily="18" charset="0"/>
              </a:endParaRPr>
            </a:p>
          </p:txBody>
        </p:sp>
        <p:sp>
          <p:nvSpPr>
            <p:cNvPr id="5219" name="Oval 73"/>
            <p:cNvSpPr>
              <a:spLocks noChangeArrowheads="1"/>
            </p:cNvSpPr>
            <p:nvPr/>
          </p:nvSpPr>
          <p:spPr bwMode="auto">
            <a:xfrm>
              <a:off x="936" y="3885"/>
              <a:ext cx="35" cy="35"/>
            </a:xfrm>
            <a:prstGeom prst="ellipse">
              <a:avLst/>
            </a:prstGeom>
            <a:solidFill>
              <a:schemeClr val="accent1"/>
            </a:solidFill>
            <a:ln w="9525">
              <a:solidFill>
                <a:schemeClr val="tx1"/>
              </a:solidFill>
              <a:round/>
              <a:headEnd/>
              <a:tailEnd/>
            </a:ln>
          </p:spPr>
          <p:txBody>
            <a:bodyPr wrap="none" anchor="ctr"/>
            <a:lstStyle/>
            <a:p>
              <a:endParaRPr lang="en-US">
                <a:latin typeface="Times New Roman" pitchFamily="18" charset="0"/>
              </a:endParaRPr>
            </a:p>
          </p:txBody>
        </p:sp>
        <p:sp>
          <p:nvSpPr>
            <p:cNvPr id="5220" name="Line 74"/>
            <p:cNvSpPr>
              <a:spLocks noChangeShapeType="1"/>
            </p:cNvSpPr>
            <p:nvPr/>
          </p:nvSpPr>
          <p:spPr bwMode="auto">
            <a:xfrm flipV="1">
              <a:off x="960" y="3903"/>
              <a:ext cx="0" cy="48"/>
            </a:xfrm>
            <a:prstGeom prst="line">
              <a:avLst/>
            </a:prstGeom>
            <a:noFill/>
            <a:ln w="28575">
              <a:solidFill>
                <a:schemeClr val="accent1"/>
              </a:solidFill>
              <a:round/>
              <a:headEnd/>
              <a:tailEnd/>
            </a:ln>
            <a:scene3d>
              <a:camera prst="legacyPerspectiveTopRight">
                <a:rot lat="0" lon="600000" rev="0"/>
              </a:camera>
              <a:lightRig rig="legacyFlat3" dir="b"/>
            </a:scene3d>
            <a:sp3d extrusionH="887400" prstMaterial="legacyMatte">
              <a:bevelT w="13500" h="13500" prst="angle"/>
              <a:bevelB w="13500" h="13500" prst="angle"/>
              <a:extrusionClr>
                <a:schemeClr val="accent1"/>
              </a:extrusionClr>
            </a:sp3d>
          </p:spPr>
          <p:txBody>
            <a:bodyPr>
              <a:flatTx/>
            </a:bodyPr>
            <a:lstStyle/>
            <a:p>
              <a:endParaRPr lang="en-US"/>
            </a:p>
          </p:txBody>
        </p:sp>
        <p:sp>
          <p:nvSpPr>
            <p:cNvPr id="5221" name="Oval 75"/>
            <p:cNvSpPr>
              <a:spLocks noChangeArrowheads="1"/>
            </p:cNvSpPr>
            <p:nvPr/>
          </p:nvSpPr>
          <p:spPr bwMode="auto">
            <a:xfrm>
              <a:off x="1092" y="3903"/>
              <a:ext cx="29" cy="12"/>
            </a:xfrm>
            <a:prstGeom prst="ellipse">
              <a:avLst/>
            </a:prstGeom>
            <a:solidFill>
              <a:srgbClr val="FF9900"/>
            </a:solidFill>
            <a:ln w="9525">
              <a:solidFill>
                <a:srgbClr val="FF9900"/>
              </a:solidFill>
              <a:round/>
              <a:headEnd/>
              <a:tailEnd/>
            </a:ln>
          </p:spPr>
          <p:txBody>
            <a:bodyPr wrap="none" anchor="ctr"/>
            <a:lstStyle/>
            <a:p>
              <a:endParaRPr lang="en-US">
                <a:latin typeface="Times New Roman" pitchFamily="18" charset="0"/>
              </a:endParaRPr>
            </a:p>
          </p:txBody>
        </p:sp>
        <p:sp>
          <p:nvSpPr>
            <p:cNvPr id="5222" name="Oval 76"/>
            <p:cNvSpPr>
              <a:spLocks noChangeArrowheads="1"/>
            </p:cNvSpPr>
            <p:nvPr/>
          </p:nvSpPr>
          <p:spPr bwMode="auto">
            <a:xfrm>
              <a:off x="1086" y="3885"/>
              <a:ext cx="46" cy="23"/>
            </a:xfrm>
            <a:prstGeom prst="ellipse">
              <a:avLst/>
            </a:prstGeom>
            <a:solidFill>
              <a:srgbClr val="00CC00"/>
            </a:solidFill>
            <a:ln w="9525">
              <a:solidFill>
                <a:srgbClr val="0000CC"/>
              </a:solidFill>
              <a:round/>
              <a:headEnd/>
              <a:tailEnd/>
            </a:ln>
          </p:spPr>
          <p:txBody>
            <a:bodyPr wrap="none" anchor="ctr"/>
            <a:lstStyle/>
            <a:p>
              <a:endParaRPr lang="en-US">
                <a:latin typeface="Times New Roman" pitchFamily="18" charset="0"/>
              </a:endParaRPr>
            </a:p>
          </p:txBody>
        </p:sp>
      </p:grpSp>
      <p:sp>
        <p:nvSpPr>
          <p:cNvPr id="5142" name="Freeform 77"/>
          <p:cNvSpPr>
            <a:spLocks/>
          </p:cNvSpPr>
          <p:nvPr/>
        </p:nvSpPr>
        <p:spPr bwMode="auto">
          <a:xfrm>
            <a:off x="4509711" y="2964850"/>
            <a:ext cx="2889250" cy="2514600"/>
          </a:xfrm>
          <a:custGeom>
            <a:avLst/>
            <a:gdLst>
              <a:gd name="T0" fmla="*/ 2147483647 w 2060"/>
              <a:gd name="T1" fmla="*/ 0 h 2208"/>
              <a:gd name="T2" fmla="*/ 2147483647 w 2060"/>
              <a:gd name="T3" fmla="*/ 2147483647 h 2208"/>
              <a:gd name="T4" fmla="*/ 2147483647 w 2060"/>
              <a:gd name="T5" fmla="*/ 2147483647 h 2208"/>
              <a:gd name="T6" fmla="*/ 2147483647 w 2060"/>
              <a:gd name="T7" fmla="*/ 2147483647 h 2208"/>
              <a:gd name="T8" fmla="*/ 2147483647 w 2060"/>
              <a:gd name="T9" fmla="*/ 2147483647 h 2208"/>
              <a:gd name="T10" fmla="*/ 2147483647 w 2060"/>
              <a:gd name="T11" fmla="*/ 2147483647 h 2208"/>
              <a:gd name="T12" fmla="*/ 2147483647 w 2060"/>
              <a:gd name="T13" fmla="*/ 2147483647 h 2208"/>
              <a:gd name="T14" fmla="*/ 2147483647 w 2060"/>
              <a:gd name="T15" fmla="*/ 2147483647 h 2208"/>
              <a:gd name="T16" fmla="*/ 2147483647 w 2060"/>
              <a:gd name="T17" fmla="*/ 2147483647 h 2208"/>
              <a:gd name="T18" fmla="*/ 2147483647 w 2060"/>
              <a:gd name="T19" fmla="*/ 2147483647 h 2208"/>
              <a:gd name="T20" fmla="*/ 2147483647 w 2060"/>
              <a:gd name="T21" fmla="*/ 2147483647 h 2208"/>
              <a:gd name="T22" fmla="*/ 2147483647 w 2060"/>
              <a:gd name="T23" fmla="*/ 2147483647 h 2208"/>
              <a:gd name="T24" fmla="*/ 2147483647 w 2060"/>
              <a:gd name="T25" fmla="*/ 2147483647 h 2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60"/>
              <a:gd name="T40" fmla="*/ 0 h 2208"/>
              <a:gd name="T41" fmla="*/ 2060 w 2060"/>
              <a:gd name="T42" fmla="*/ 2208 h 2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60" h="2208">
                <a:moveTo>
                  <a:pt x="2060" y="0"/>
                </a:moveTo>
                <a:cubicBezTo>
                  <a:pt x="1997" y="17"/>
                  <a:pt x="1784" y="14"/>
                  <a:pt x="1683" y="103"/>
                </a:cubicBezTo>
                <a:cubicBezTo>
                  <a:pt x="1582" y="192"/>
                  <a:pt x="1516" y="404"/>
                  <a:pt x="1454" y="533"/>
                </a:cubicBezTo>
                <a:cubicBezTo>
                  <a:pt x="1392" y="662"/>
                  <a:pt x="1343" y="745"/>
                  <a:pt x="1308" y="880"/>
                </a:cubicBezTo>
                <a:cubicBezTo>
                  <a:pt x="1273" y="1015"/>
                  <a:pt x="1264" y="1227"/>
                  <a:pt x="1244" y="1344"/>
                </a:cubicBezTo>
                <a:cubicBezTo>
                  <a:pt x="1224" y="1461"/>
                  <a:pt x="1212" y="1517"/>
                  <a:pt x="1189" y="1584"/>
                </a:cubicBezTo>
                <a:cubicBezTo>
                  <a:pt x="1166" y="1651"/>
                  <a:pt x="1145" y="1708"/>
                  <a:pt x="1107" y="1749"/>
                </a:cubicBezTo>
                <a:cubicBezTo>
                  <a:pt x="1069" y="1790"/>
                  <a:pt x="1042" y="1819"/>
                  <a:pt x="961" y="1831"/>
                </a:cubicBezTo>
                <a:cubicBezTo>
                  <a:pt x="880" y="1843"/>
                  <a:pt x="727" y="1807"/>
                  <a:pt x="622" y="1822"/>
                </a:cubicBezTo>
                <a:cubicBezTo>
                  <a:pt x="517" y="1837"/>
                  <a:pt x="428" y="1880"/>
                  <a:pt x="332" y="1920"/>
                </a:cubicBezTo>
                <a:cubicBezTo>
                  <a:pt x="236" y="1960"/>
                  <a:pt x="88" y="2021"/>
                  <a:pt x="44" y="2064"/>
                </a:cubicBezTo>
                <a:cubicBezTo>
                  <a:pt x="0" y="2107"/>
                  <a:pt x="41" y="2154"/>
                  <a:pt x="65" y="2178"/>
                </a:cubicBezTo>
                <a:cubicBezTo>
                  <a:pt x="89" y="2202"/>
                  <a:pt x="163" y="2202"/>
                  <a:pt x="188" y="2208"/>
                </a:cubicBezTo>
              </a:path>
            </a:pathLst>
          </a:custGeom>
          <a:noFill/>
          <a:ln w="19050">
            <a:solidFill>
              <a:srgbClr val="663300"/>
            </a:solidFill>
            <a:round/>
            <a:headEnd/>
            <a:tailEnd/>
          </a:ln>
        </p:spPr>
        <p:txBody>
          <a:bodyPr/>
          <a:lstStyle/>
          <a:p>
            <a:endParaRPr lang="en-US"/>
          </a:p>
        </p:txBody>
      </p:sp>
      <p:sp>
        <p:nvSpPr>
          <p:cNvPr id="5143" name="Oval 78"/>
          <p:cNvSpPr>
            <a:spLocks noChangeArrowheads="1"/>
          </p:cNvSpPr>
          <p:nvPr/>
        </p:nvSpPr>
        <p:spPr bwMode="auto">
          <a:xfrm>
            <a:off x="10026275" y="5422300"/>
            <a:ext cx="46037" cy="19050"/>
          </a:xfrm>
          <a:prstGeom prst="ellipse">
            <a:avLst/>
          </a:prstGeom>
          <a:solidFill>
            <a:srgbClr val="FF9900"/>
          </a:solidFill>
          <a:ln w="9525">
            <a:solidFill>
              <a:srgbClr val="FF9900"/>
            </a:solidFill>
            <a:round/>
            <a:headEnd/>
            <a:tailEnd/>
          </a:ln>
        </p:spPr>
        <p:txBody>
          <a:bodyPr wrap="none" anchor="ctr"/>
          <a:lstStyle/>
          <a:p>
            <a:endParaRPr lang="en-US">
              <a:latin typeface="Times New Roman" pitchFamily="18" charset="0"/>
            </a:endParaRPr>
          </a:p>
        </p:txBody>
      </p:sp>
      <p:sp>
        <p:nvSpPr>
          <p:cNvPr id="5144" name="Oval 79"/>
          <p:cNvSpPr>
            <a:spLocks noChangeArrowheads="1"/>
          </p:cNvSpPr>
          <p:nvPr/>
        </p:nvSpPr>
        <p:spPr bwMode="auto">
          <a:xfrm>
            <a:off x="10119936" y="5412775"/>
            <a:ext cx="46038" cy="46038"/>
          </a:xfrm>
          <a:prstGeom prst="ellipse">
            <a:avLst/>
          </a:prstGeom>
          <a:solidFill>
            <a:srgbClr val="FF9900"/>
          </a:solidFill>
          <a:ln w="9525">
            <a:solidFill>
              <a:srgbClr val="FF9900"/>
            </a:solidFill>
            <a:round/>
            <a:headEnd/>
            <a:tailEnd/>
          </a:ln>
        </p:spPr>
        <p:txBody>
          <a:bodyPr wrap="none" anchor="ctr"/>
          <a:lstStyle/>
          <a:p>
            <a:endParaRPr lang="en-US">
              <a:latin typeface="Times New Roman" pitchFamily="18" charset="0"/>
            </a:endParaRPr>
          </a:p>
        </p:txBody>
      </p:sp>
      <p:sp>
        <p:nvSpPr>
          <p:cNvPr id="5145" name="Oval 80"/>
          <p:cNvSpPr>
            <a:spLocks noChangeArrowheads="1"/>
          </p:cNvSpPr>
          <p:nvPr/>
        </p:nvSpPr>
        <p:spPr bwMode="auto">
          <a:xfrm>
            <a:off x="10396161" y="5422300"/>
            <a:ext cx="46038" cy="46038"/>
          </a:xfrm>
          <a:prstGeom prst="ellipse">
            <a:avLst/>
          </a:prstGeom>
          <a:solidFill>
            <a:srgbClr val="FF9900"/>
          </a:solidFill>
          <a:ln w="9525">
            <a:solidFill>
              <a:srgbClr val="FF9900"/>
            </a:solidFill>
            <a:round/>
            <a:headEnd/>
            <a:tailEnd/>
          </a:ln>
        </p:spPr>
        <p:txBody>
          <a:bodyPr wrap="none" anchor="ctr"/>
          <a:lstStyle/>
          <a:p>
            <a:endParaRPr lang="en-US">
              <a:latin typeface="Times New Roman" pitchFamily="18" charset="0"/>
            </a:endParaRPr>
          </a:p>
        </p:txBody>
      </p:sp>
      <p:sp>
        <p:nvSpPr>
          <p:cNvPr id="5146" name="Text Box 81"/>
          <p:cNvSpPr txBox="1">
            <a:spLocks noChangeArrowheads="1"/>
          </p:cNvSpPr>
          <p:nvPr/>
        </p:nvSpPr>
        <p:spPr bwMode="auto">
          <a:xfrm>
            <a:off x="10034212" y="5082576"/>
            <a:ext cx="284163" cy="246063"/>
          </a:xfrm>
          <a:prstGeom prst="rect">
            <a:avLst/>
          </a:prstGeom>
          <a:noFill/>
          <a:ln w="9525">
            <a:noFill/>
            <a:miter lim="800000"/>
            <a:headEnd/>
            <a:tailEnd/>
          </a:ln>
        </p:spPr>
        <p:txBody>
          <a:bodyPr wrap="none">
            <a:spAutoFit/>
          </a:bodyPr>
          <a:lstStyle/>
          <a:p>
            <a:r>
              <a:rPr lang="en-US" sz="1000" b="1">
                <a:solidFill>
                  <a:srgbClr val="0000CC"/>
                </a:solidFill>
                <a:latin typeface="Times New Roman" pitchFamily="18" charset="0"/>
              </a:rPr>
              <a:t>K</a:t>
            </a:r>
          </a:p>
        </p:txBody>
      </p:sp>
      <p:sp>
        <p:nvSpPr>
          <p:cNvPr id="5147" name="Rectangle 82"/>
          <p:cNvSpPr>
            <a:spLocks noChangeArrowheads="1"/>
          </p:cNvSpPr>
          <p:nvPr/>
        </p:nvSpPr>
        <p:spPr bwMode="auto">
          <a:xfrm>
            <a:off x="9805611" y="5498500"/>
            <a:ext cx="800100" cy="84138"/>
          </a:xfrm>
          <a:prstGeom prst="rect">
            <a:avLst/>
          </a:prstGeom>
          <a:solidFill>
            <a:schemeClr val="accent1"/>
          </a:solidFill>
          <a:ln w="9525">
            <a:miter lim="800000"/>
            <a:headEnd/>
            <a:tailEnd/>
          </a:ln>
          <a:scene3d>
            <a:camera prst="legacyPerspectiveTopRight">
              <a:rot lat="120000" lon="21359971"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endParaRPr lang="en-US">
              <a:latin typeface="Times New Roman" pitchFamily="18" charset="0"/>
            </a:endParaRPr>
          </a:p>
        </p:txBody>
      </p:sp>
      <p:sp>
        <p:nvSpPr>
          <p:cNvPr id="5148" name="Oval 83"/>
          <p:cNvSpPr>
            <a:spLocks noChangeArrowheads="1"/>
          </p:cNvSpPr>
          <p:nvPr/>
        </p:nvSpPr>
        <p:spPr bwMode="auto">
          <a:xfrm>
            <a:off x="9777036" y="5098450"/>
            <a:ext cx="685800" cy="685800"/>
          </a:xfrm>
          <a:prstGeom prst="ellipse">
            <a:avLst/>
          </a:prstGeom>
          <a:noFill/>
          <a:ln w="9525">
            <a:noFill/>
            <a:round/>
            <a:headEnd/>
            <a:tailEnd/>
          </a:ln>
        </p:spPr>
        <p:txBody>
          <a:bodyPr wrap="none" anchor="ctr"/>
          <a:lstStyle/>
          <a:p>
            <a:endParaRPr lang="en-US">
              <a:latin typeface="Times New Roman" pitchFamily="18" charset="0"/>
            </a:endParaRPr>
          </a:p>
        </p:txBody>
      </p:sp>
      <p:sp>
        <p:nvSpPr>
          <p:cNvPr id="5149" name="Oval 84"/>
          <p:cNvSpPr>
            <a:spLocks noChangeArrowheads="1"/>
          </p:cNvSpPr>
          <p:nvPr/>
        </p:nvSpPr>
        <p:spPr bwMode="auto">
          <a:xfrm>
            <a:off x="9989762" y="5412776"/>
            <a:ext cx="73025" cy="36513"/>
          </a:xfrm>
          <a:prstGeom prst="ellipse">
            <a:avLst/>
          </a:prstGeom>
          <a:solidFill>
            <a:srgbClr val="00CC00"/>
          </a:solidFill>
          <a:ln w="9525">
            <a:solidFill>
              <a:srgbClr val="0000CC"/>
            </a:solidFill>
            <a:round/>
            <a:headEnd/>
            <a:tailEnd/>
          </a:ln>
        </p:spPr>
        <p:txBody>
          <a:bodyPr wrap="none" anchor="ctr"/>
          <a:lstStyle/>
          <a:p>
            <a:endParaRPr lang="en-US">
              <a:latin typeface="Times New Roman" pitchFamily="18" charset="0"/>
            </a:endParaRPr>
          </a:p>
        </p:txBody>
      </p:sp>
      <p:sp>
        <p:nvSpPr>
          <p:cNvPr id="5150" name="Oval 85"/>
          <p:cNvSpPr>
            <a:spLocks noChangeArrowheads="1"/>
          </p:cNvSpPr>
          <p:nvPr/>
        </p:nvSpPr>
        <p:spPr bwMode="auto">
          <a:xfrm>
            <a:off x="10119936" y="5395314"/>
            <a:ext cx="46038" cy="46037"/>
          </a:xfrm>
          <a:prstGeom prst="ellipse">
            <a:avLst/>
          </a:prstGeom>
          <a:solidFill>
            <a:schemeClr val="bg1"/>
          </a:solidFill>
          <a:ln w="9525">
            <a:solidFill>
              <a:schemeClr val="tx1"/>
            </a:solidFill>
            <a:round/>
            <a:headEnd/>
            <a:tailEnd/>
          </a:ln>
        </p:spPr>
        <p:txBody>
          <a:bodyPr wrap="none" anchor="ctr"/>
          <a:lstStyle/>
          <a:p>
            <a:endParaRPr lang="en-US">
              <a:latin typeface="Times New Roman" pitchFamily="18" charset="0"/>
            </a:endParaRPr>
          </a:p>
        </p:txBody>
      </p:sp>
      <p:sp>
        <p:nvSpPr>
          <p:cNvPr id="5151" name="Oval 86"/>
          <p:cNvSpPr>
            <a:spLocks noChangeArrowheads="1"/>
          </p:cNvSpPr>
          <p:nvPr/>
        </p:nvSpPr>
        <p:spPr bwMode="auto">
          <a:xfrm>
            <a:off x="10415211" y="5414364"/>
            <a:ext cx="46038" cy="46037"/>
          </a:xfrm>
          <a:prstGeom prst="ellipse">
            <a:avLst/>
          </a:prstGeom>
          <a:solidFill>
            <a:schemeClr val="bg1"/>
          </a:solidFill>
          <a:ln w="9525">
            <a:solidFill>
              <a:schemeClr val="tx1"/>
            </a:solidFill>
            <a:round/>
            <a:headEnd/>
            <a:tailEnd/>
          </a:ln>
        </p:spPr>
        <p:txBody>
          <a:bodyPr wrap="none" anchor="ctr"/>
          <a:lstStyle/>
          <a:p>
            <a:endParaRPr lang="en-US">
              <a:latin typeface="Times New Roman" pitchFamily="18" charset="0"/>
            </a:endParaRPr>
          </a:p>
        </p:txBody>
      </p:sp>
      <p:grpSp>
        <p:nvGrpSpPr>
          <p:cNvPr id="3" name="Group 87"/>
          <p:cNvGrpSpPr>
            <a:grpSpLocks/>
          </p:cNvGrpSpPr>
          <p:nvPr/>
        </p:nvGrpSpPr>
        <p:grpSpPr bwMode="auto">
          <a:xfrm>
            <a:off x="9767511" y="5022250"/>
            <a:ext cx="719138" cy="719138"/>
            <a:chOff x="3456" y="2832"/>
            <a:chExt cx="453" cy="453"/>
          </a:xfrm>
        </p:grpSpPr>
        <p:sp>
          <p:nvSpPr>
            <p:cNvPr id="5210" name="Line 88"/>
            <p:cNvSpPr>
              <a:spLocks noChangeShapeType="1"/>
            </p:cNvSpPr>
            <p:nvPr/>
          </p:nvSpPr>
          <p:spPr bwMode="auto">
            <a:xfrm rot="680730" flipV="1">
              <a:off x="3705" y="2948"/>
              <a:ext cx="144" cy="144"/>
            </a:xfrm>
            <a:prstGeom prst="line">
              <a:avLst/>
            </a:prstGeom>
            <a:noFill/>
            <a:ln w="57150">
              <a:solidFill>
                <a:srgbClr val="D93362"/>
              </a:solidFill>
              <a:round/>
              <a:headEnd/>
              <a:tailEnd/>
            </a:ln>
          </p:spPr>
          <p:txBody>
            <a:bodyPr/>
            <a:lstStyle/>
            <a:p>
              <a:endParaRPr lang="en-US"/>
            </a:p>
          </p:txBody>
        </p:sp>
        <p:sp>
          <p:nvSpPr>
            <p:cNvPr id="5211" name="Oval 89"/>
            <p:cNvSpPr>
              <a:spLocks noChangeArrowheads="1"/>
            </p:cNvSpPr>
            <p:nvPr/>
          </p:nvSpPr>
          <p:spPr bwMode="auto">
            <a:xfrm rot="680730">
              <a:off x="3456" y="2832"/>
              <a:ext cx="453" cy="453"/>
            </a:xfrm>
            <a:prstGeom prst="ellipse">
              <a:avLst/>
            </a:prstGeom>
            <a:noFill/>
            <a:ln w="9525">
              <a:noFill/>
              <a:round/>
              <a:headEnd/>
              <a:tailEnd/>
            </a:ln>
          </p:spPr>
          <p:txBody>
            <a:bodyPr wrap="none" anchor="ctr"/>
            <a:lstStyle/>
            <a:p>
              <a:endParaRPr lang="en-US">
                <a:latin typeface="Times New Roman" pitchFamily="18" charset="0"/>
              </a:endParaRPr>
            </a:p>
          </p:txBody>
        </p:sp>
      </p:grpSp>
      <p:sp>
        <p:nvSpPr>
          <p:cNvPr id="5153" name="Rectangle 90"/>
          <p:cNvSpPr>
            <a:spLocks noChangeArrowheads="1"/>
          </p:cNvSpPr>
          <p:nvPr/>
        </p:nvSpPr>
        <p:spPr bwMode="auto">
          <a:xfrm>
            <a:off x="7405311" y="5527075"/>
            <a:ext cx="1295400" cy="76200"/>
          </a:xfrm>
          <a:prstGeom prst="rect">
            <a:avLst/>
          </a:prstGeom>
          <a:solidFill>
            <a:schemeClr val="accent1"/>
          </a:solidFill>
          <a:ln w="9525">
            <a:miter lim="800000"/>
            <a:headEnd/>
            <a:tailEnd/>
          </a:ln>
          <a:scene3d>
            <a:camera prst="legacyPerspectiveTopRight">
              <a:rot lat="240000" lon="21480000" rev="0"/>
            </a:camera>
            <a:lightRig rig="legacyFlat3" dir="b"/>
          </a:scene3d>
          <a:sp3d extrusionH="887400" prstMaterial="legacyMatte">
            <a:bevelT w="13500" h="13500" prst="angle"/>
            <a:bevelB w="13500" h="13500" prst="angle"/>
            <a:extrusionClr>
              <a:schemeClr val="accent1"/>
            </a:extrusionClr>
          </a:sp3d>
        </p:spPr>
        <p:txBody>
          <a:bodyPr wrap="none" anchor="ctr">
            <a:flatTx/>
          </a:bodyPr>
          <a:lstStyle/>
          <a:p>
            <a:endParaRPr lang="en-US">
              <a:latin typeface="Times New Roman" pitchFamily="18" charset="0"/>
            </a:endParaRPr>
          </a:p>
        </p:txBody>
      </p:sp>
      <p:sp>
        <p:nvSpPr>
          <p:cNvPr id="5154" name="Rectangle 91"/>
          <p:cNvSpPr>
            <a:spLocks noChangeArrowheads="1"/>
          </p:cNvSpPr>
          <p:nvPr/>
        </p:nvSpPr>
        <p:spPr bwMode="auto">
          <a:xfrm>
            <a:off x="7757736" y="4598388"/>
            <a:ext cx="838200" cy="762000"/>
          </a:xfrm>
          <a:prstGeom prst="rect">
            <a:avLst/>
          </a:prstGeom>
          <a:solidFill>
            <a:schemeClr val="accent1"/>
          </a:solidFill>
          <a:ln w="9525">
            <a:miter lim="800000"/>
            <a:headEnd/>
            <a:tailEnd/>
          </a:ln>
          <a:scene3d>
            <a:camera prst="legacyPerspectiveTopRight"/>
            <a:lightRig rig="legacyFlat3" dir="b"/>
          </a:scene3d>
          <a:sp3d extrusionH="11100" prstMaterial="legacyMatte">
            <a:bevelT w="13500" h="13500" prst="angle"/>
            <a:bevelB w="13500" h="13500" prst="angle"/>
            <a:extrusionClr>
              <a:schemeClr val="accent1"/>
            </a:extrusionClr>
          </a:sp3d>
        </p:spPr>
        <p:txBody>
          <a:bodyPr wrap="none" anchor="ctr">
            <a:flatTx/>
          </a:bodyPr>
          <a:lstStyle/>
          <a:p>
            <a:endParaRPr lang="en-US">
              <a:latin typeface="Times New Roman" pitchFamily="18" charset="0"/>
            </a:endParaRPr>
          </a:p>
        </p:txBody>
      </p:sp>
      <p:sp>
        <p:nvSpPr>
          <p:cNvPr id="5155" name="Oval 92"/>
          <p:cNvSpPr>
            <a:spLocks noChangeArrowheads="1"/>
          </p:cNvSpPr>
          <p:nvPr/>
        </p:nvSpPr>
        <p:spPr bwMode="auto">
          <a:xfrm>
            <a:off x="7852986" y="4679350"/>
            <a:ext cx="685800" cy="685800"/>
          </a:xfrm>
          <a:prstGeom prst="ellipse">
            <a:avLst/>
          </a:prstGeom>
          <a:solidFill>
            <a:schemeClr val="accent1"/>
          </a:solidFill>
          <a:ln w="127000">
            <a:pattFill prst="trellis">
              <a:fgClr>
                <a:srgbClr val="FF9900"/>
              </a:fgClr>
              <a:bgClr>
                <a:srgbClr val="FFFFFF"/>
              </a:bgClr>
            </a:pattFill>
            <a:round/>
            <a:headEnd/>
            <a:tailEnd/>
          </a:ln>
        </p:spPr>
        <p:txBody>
          <a:bodyPr wrap="none" anchor="ctr"/>
          <a:lstStyle/>
          <a:p>
            <a:endParaRPr lang="en-US">
              <a:latin typeface="Times New Roman" pitchFamily="18" charset="0"/>
            </a:endParaRPr>
          </a:p>
        </p:txBody>
      </p:sp>
      <p:sp>
        <p:nvSpPr>
          <p:cNvPr id="5156" name="AutoShape 93"/>
          <p:cNvSpPr>
            <a:spLocks noChangeArrowheads="1"/>
          </p:cNvSpPr>
          <p:nvPr/>
        </p:nvSpPr>
        <p:spPr bwMode="auto">
          <a:xfrm>
            <a:off x="7991099" y="5288950"/>
            <a:ext cx="381000" cy="152400"/>
          </a:xfrm>
          <a:prstGeom prst="plus">
            <a:avLst>
              <a:gd name="adj" fmla="val 25000"/>
            </a:avLst>
          </a:prstGeom>
          <a:gradFill rotWithShape="1">
            <a:gsLst>
              <a:gs pos="0">
                <a:srgbClr val="FF9900"/>
              </a:gs>
              <a:gs pos="100000">
                <a:srgbClr val="764700"/>
              </a:gs>
            </a:gsLst>
            <a:lin ang="5400000" scaled="1"/>
          </a:gradFill>
          <a:ln w="9525">
            <a:noFill/>
            <a:miter lim="800000"/>
            <a:headEnd/>
            <a:tailEnd/>
          </a:ln>
        </p:spPr>
        <p:txBody>
          <a:bodyPr wrap="none" anchor="ctr"/>
          <a:lstStyle/>
          <a:p>
            <a:endParaRPr lang="en-US">
              <a:latin typeface="Times New Roman" pitchFamily="18" charset="0"/>
            </a:endParaRPr>
          </a:p>
        </p:txBody>
      </p:sp>
      <p:grpSp>
        <p:nvGrpSpPr>
          <p:cNvPr id="4" name="Group 94"/>
          <p:cNvGrpSpPr>
            <a:grpSpLocks/>
          </p:cNvGrpSpPr>
          <p:nvPr/>
        </p:nvGrpSpPr>
        <p:grpSpPr bwMode="auto">
          <a:xfrm rot="-7764344">
            <a:off x="7691061" y="4550763"/>
            <a:ext cx="990600" cy="990600"/>
            <a:chOff x="3552" y="2544"/>
            <a:chExt cx="624" cy="624"/>
          </a:xfrm>
        </p:grpSpPr>
        <p:sp>
          <p:nvSpPr>
            <p:cNvPr id="5208" name="Oval 95"/>
            <p:cNvSpPr>
              <a:spLocks noChangeArrowheads="1"/>
            </p:cNvSpPr>
            <p:nvPr/>
          </p:nvSpPr>
          <p:spPr bwMode="auto">
            <a:xfrm>
              <a:off x="3552" y="2544"/>
              <a:ext cx="624" cy="624"/>
            </a:xfrm>
            <a:prstGeom prst="ellipse">
              <a:avLst/>
            </a:prstGeom>
            <a:noFill/>
            <a:ln w="9525">
              <a:solidFill>
                <a:srgbClr val="FF3300"/>
              </a:solidFill>
              <a:round/>
              <a:headEnd/>
              <a:tailEnd/>
            </a:ln>
          </p:spPr>
          <p:txBody>
            <a:bodyPr vert="eaVert" wrap="none" anchor="ctr"/>
            <a:lstStyle/>
            <a:p>
              <a:endParaRPr lang="en-US">
                <a:latin typeface="Times New Roman" pitchFamily="18" charset="0"/>
              </a:endParaRPr>
            </a:p>
          </p:txBody>
        </p:sp>
        <p:sp>
          <p:nvSpPr>
            <p:cNvPr id="5209" name="Line 96"/>
            <p:cNvSpPr>
              <a:spLocks noChangeShapeType="1"/>
            </p:cNvSpPr>
            <p:nvPr/>
          </p:nvSpPr>
          <p:spPr bwMode="auto">
            <a:xfrm flipV="1">
              <a:off x="3888" y="2592"/>
              <a:ext cx="96" cy="240"/>
            </a:xfrm>
            <a:prstGeom prst="line">
              <a:avLst/>
            </a:prstGeom>
            <a:noFill/>
            <a:ln w="57150">
              <a:solidFill>
                <a:srgbClr val="FF3300"/>
              </a:solidFill>
              <a:round/>
              <a:headEnd/>
              <a:tailEnd type="triangle" w="med" len="med"/>
            </a:ln>
          </p:spPr>
          <p:txBody>
            <a:bodyPr/>
            <a:lstStyle/>
            <a:p>
              <a:endParaRPr lang="en-US"/>
            </a:p>
          </p:txBody>
        </p:sp>
      </p:grpSp>
      <p:sp>
        <p:nvSpPr>
          <p:cNvPr id="61537" name="Oval 97"/>
          <p:cNvSpPr>
            <a:spLocks noChangeArrowheads="1"/>
          </p:cNvSpPr>
          <p:nvPr/>
        </p:nvSpPr>
        <p:spPr bwMode="auto">
          <a:xfrm>
            <a:off x="8076824" y="4917475"/>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Times New Roman"/>
            </a:endParaRPr>
          </a:p>
        </p:txBody>
      </p:sp>
      <p:sp>
        <p:nvSpPr>
          <p:cNvPr id="5159" name="Freeform 98"/>
          <p:cNvSpPr>
            <a:spLocks/>
          </p:cNvSpPr>
          <p:nvPr/>
        </p:nvSpPr>
        <p:spPr bwMode="auto">
          <a:xfrm>
            <a:off x="5500311" y="5476276"/>
            <a:ext cx="2224088" cy="269875"/>
          </a:xfrm>
          <a:custGeom>
            <a:avLst/>
            <a:gdLst>
              <a:gd name="T0" fmla="*/ 0 w 1401"/>
              <a:gd name="T1" fmla="*/ 2147483647 h 170"/>
              <a:gd name="T2" fmla="*/ 2147483647 w 1401"/>
              <a:gd name="T3" fmla="*/ 2147483647 h 170"/>
              <a:gd name="T4" fmla="*/ 2147483647 w 1401"/>
              <a:gd name="T5" fmla="*/ 2147483647 h 170"/>
              <a:gd name="T6" fmla="*/ 2147483647 w 1401"/>
              <a:gd name="T7" fmla="*/ 2147483647 h 170"/>
              <a:gd name="T8" fmla="*/ 2147483647 w 1401"/>
              <a:gd name="T9" fmla="*/ 0 h 170"/>
              <a:gd name="T10" fmla="*/ 0 60000 65536"/>
              <a:gd name="T11" fmla="*/ 0 60000 65536"/>
              <a:gd name="T12" fmla="*/ 0 60000 65536"/>
              <a:gd name="T13" fmla="*/ 0 60000 65536"/>
              <a:gd name="T14" fmla="*/ 0 60000 65536"/>
              <a:gd name="T15" fmla="*/ 0 w 1401"/>
              <a:gd name="T16" fmla="*/ 0 h 170"/>
              <a:gd name="T17" fmla="*/ 1401 w 1401"/>
              <a:gd name="T18" fmla="*/ 170 h 170"/>
            </a:gdLst>
            <a:ahLst/>
            <a:cxnLst>
              <a:cxn ang="T10">
                <a:pos x="T0" y="T1"/>
              </a:cxn>
              <a:cxn ang="T11">
                <a:pos x="T2" y="T3"/>
              </a:cxn>
              <a:cxn ang="T12">
                <a:pos x="T4" y="T5"/>
              </a:cxn>
              <a:cxn ang="T13">
                <a:pos x="T6" y="T7"/>
              </a:cxn>
              <a:cxn ang="T14">
                <a:pos x="T8" y="T9"/>
              </a:cxn>
            </a:cxnLst>
            <a:rect l="T15" t="T16" r="T17" b="T18"/>
            <a:pathLst>
              <a:path w="1401" h="170">
                <a:moveTo>
                  <a:pt x="0" y="2"/>
                </a:moveTo>
                <a:cubicBezTo>
                  <a:pt x="112" y="62"/>
                  <a:pt x="224" y="122"/>
                  <a:pt x="336" y="146"/>
                </a:cubicBezTo>
                <a:cubicBezTo>
                  <a:pt x="448" y="170"/>
                  <a:pt x="566" y="160"/>
                  <a:pt x="672" y="146"/>
                </a:cubicBezTo>
                <a:cubicBezTo>
                  <a:pt x="778" y="132"/>
                  <a:pt x="850" y="88"/>
                  <a:pt x="971" y="64"/>
                </a:cubicBezTo>
                <a:cubicBezTo>
                  <a:pt x="1092" y="40"/>
                  <a:pt x="1312" y="13"/>
                  <a:pt x="1401" y="0"/>
                </a:cubicBezTo>
              </a:path>
            </a:pathLst>
          </a:custGeom>
          <a:noFill/>
          <a:ln w="19050">
            <a:solidFill>
              <a:srgbClr val="663300"/>
            </a:solidFill>
            <a:round/>
            <a:headEnd/>
            <a:tailEnd/>
          </a:ln>
        </p:spPr>
        <p:txBody>
          <a:bodyPr/>
          <a:lstStyle/>
          <a:p>
            <a:endParaRPr lang="en-US"/>
          </a:p>
        </p:txBody>
      </p:sp>
      <p:sp>
        <p:nvSpPr>
          <p:cNvPr id="5160" name="Freeform 99"/>
          <p:cNvSpPr>
            <a:spLocks/>
          </p:cNvSpPr>
          <p:nvPr/>
        </p:nvSpPr>
        <p:spPr bwMode="auto">
          <a:xfrm>
            <a:off x="8548311" y="5446113"/>
            <a:ext cx="1455738" cy="182562"/>
          </a:xfrm>
          <a:custGeom>
            <a:avLst/>
            <a:gdLst>
              <a:gd name="T0" fmla="*/ 0 w 917"/>
              <a:gd name="T1" fmla="*/ 2147483647 h 115"/>
              <a:gd name="T2" fmla="*/ 2147483647 w 917"/>
              <a:gd name="T3" fmla="*/ 2147483647 h 115"/>
              <a:gd name="T4" fmla="*/ 2147483647 w 917"/>
              <a:gd name="T5" fmla="*/ 2147483647 h 115"/>
              <a:gd name="T6" fmla="*/ 2147483647 w 917"/>
              <a:gd name="T7" fmla="*/ 2147483647 h 115"/>
              <a:gd name="T8" fmla="*/ 2147483647 w 917"/>
              <a:gd name="T9" fmla="*/ 0 h 115"/>
              <a:gd name="T10" fmla="*/ 0 60000 65536"/>
              <a:gd name="T11" fmla="*/ 0 60000 65536"/>
              <a:gd name="T12" fmla="*/ 0 60000 65536"/>
              <a:gd name="T13" fmla="*/ 0 60000 65536"/>
              <a:gd name="T14" fmla="*/ 0 60000 65536"/>
              <a:gd name="T15" fmla="*/ 0 w 917"/>
              <a:gd name="T16" fmla="*/ 0 h 115"/>
              <a:gd name="T17" fmla="*/ 917 w 917"/>
              <a:gd name="T18" fmla="*/ 115 h 115"/>
            </a:gdLst>
            <a:ahLst/>
            <a:cxnLst>
              <a:cxn ang="T10">
                <a:pos x="T0" y="T1"/>
              </a:cxn>
              <a:cxn ang="T11">
                <a:pos x="T2" y="T3"/>
              </a:cxn>
              <a:cxn ang="T12">
                <a:pos x="T4" y="T5"/>
              </a:cxn>
              <a:cxn ang="T13">
                <a:pos x="T6" y="T7"/>
              </a:cxn>
              <a:cxn ang="T14">
                <a:pos x="T8" y="T9"/>
              </a:cxn>
            </a:cxnLst>
            <a:rect l="T15" t="T16" r="T17" b="T18"/>
            <a:pathLst>
              <a:path w="917" h="115">
                <a:moveTo>
                  <a:pt x="0" y="21"/>
                </a:moveTo>
                <a:cubicBezTo>
                  <a:pt x="56" y="37"/>
                  <a:pt x="119" y="54"/>
                  <a:pt x="192" y="69"/>
                </a:cubicBezTo>
                <a:cubicBezTo>
                  <a:pt x="265" y="84"/>
                  <a:pt x="357" y="115"/>
                  <a:pt x="441" y="110"/>
                </a:cubicBezTo>
                <a:cubicBezTo>
                  <a:pt x="525" y="105"/>
                  <a:pt x="618" y="55"/>
                  <a:pt x="697" y="37"/>
                </a:cubicBezTo>
                <a:cubicBezTo>
                  <a:pt x="776" y="19"/>
                  <a:pt x="871" y="8"/>
                  <a:pt x="917" y="0"/>
                </a:cubicBezTo>
              </a:path>
            </a:pathLst>
          </a:custGeom>
          <a:noFill/>
          <a:ln w="19050">
            <a:solidFill>
              <a:srgbClr val="663300"/>
            </a:solidFill>
            <a:round/>
            <a:headEnd/>
            <a:tailEnd/>
          </a:ln>
        </p:spPr>
        <p:txBody>
          <a:bodyPr/>
          <a:lstStyle/>
          <a:p>
            <a:endParaRPr lang="en-US"/>
          </a:p>
        </p:txBody>
      </p:sp>
      <p:sp>
        <p:nvSpPr>
          <p:cNvPr id="5161" name="AutoShape 100"/>
          <p:cNvSpPr>
            <a:spLocks noChangeArrowheads="1"/>
          </p:cNvSpPr>
          <p:nvPr/>
        </p:nvSpPr>
        <p:spPr bwMode="auto">
          <a:xfrm>
            <a:off x="7691061" y="5336575"/>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62" name="AutoShape 101"/>
          <p:cNvSpPr>
            <a:spLocks noChangeArrowheads="1"/>
          </p:cNvSpPr>
          <p:nvPr/>
        </p:nvSpPr>
        <p:spPr bwMode="auto">
          <a:xfrm>
            <a:off x="8529261" y="5336575"/>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63" name="AutoShape 102"/>
          <p:cNvSpPr>
            <a:spLocks noChangeArrowheads="1"/>
          </p:cNvSpPr>
          <p:nvPr/>
        </p:nvSpPr>
        <p:spPr bwMode="auto">
          <a:xfrm>
            <a:off x="5471736" y="5346100"/>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64" name="AutoShape 103"/>
          <p:cNvSpPr>
            <a:spLocks noChangeArrowheads="1"/>
          </p:cNvSpPr>
          <p:nvPr/>
        </p:nvSpPr>
        <p:spPr bwMode="auto">
          <a:xfrm>
            <a:off x="4757361" y="5327050"/>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65" name="AutoShape 104"/>
          <p:cNvSpPr>
            <a:spLocks noChangeArrowheads="1"/>
          </p:cNvSpPr>
          <p:nvPr/>
        </p:nvSpPr>
        <p:spPr bwMode="auto">
          <a:xfrm>
            <a:off x="9977061" y="5288950"/>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66" name="AutoShape 105"/>
          <p:cNvSpPr>
            <a:spLocks noChangeArrowheads="1"/>
          </p:cNvSpPr>
          <p:nvPr/>
        </p:nvSpPr>
        <p:spPr bwMode="auto">
          <a:xfrm>
            <a:off x="10529511" y="5288950"/>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67" name="Rectangle 106"/>
          <p:cNvSpPr>
            <a:spLocks noChangeArrowheads="1"/>
          </p:cNvSpPr>
          <p:nvPr/>
        </p:nvSpPr>
        <p:spPr bwMode="auto">
          <a:xfrm>
            <a:off x="10081836" y="5069875"/>
            <a:ext cx="1371600" cy="76200"/>
          </a:xfrm>
          <a:prstGeom prst="rect">
            <a:avLst/>
          </a:prstGeom>
          <a:solidFill>
            <a:schemeClr val="accent1"/>
          </a:solidFill>
          <a:ln w="9525">
            <a:miter lim="800000"/>
            <a:headEnd/>
            <a:tailEnd/>
          </a:ln>
          <a:scene3d>
            <a:camera prst="legacyPerspectiveTopRight">
              <a:rot lat="840000" lon="21480000" rev="0"/>
            </a:camera>
            <a:lightRig rig="legacyFlat3" dir="r"/>
          </a:scene3d>
          <a:sp3d extrusionH="430200" prstMaterial="legacyMatte">
            <a:bevelT w="13500" h="13500" prst="angle"/>
            <a:bevelB w="13500" h="13500" prst="angle"/>
            <a:extrusionClr>
              <a:schemeClr val="accent1"/>
            </a:extrusionClr>
          </a:sp3d>
        </p:spPr>
        <p:txBody>
          <a:bodyPr wrap="none" anchor="ctr">
            <a:flatTx/>
          </a:bodyPr>
          <a:lstStyle/>
          <a:p>
            <a:endParaRPr lang="en-US">
              <a:latin typeface="Times New Roman" pitchFamily="18" charset="0"/>
            </a:endParaRPr>
          </a:p>
        </p:txBody>
      </p:sp>
      <p:sp>
        <p:nvSpPr>
          <p:cNvPr id="5168" name="Rectangle 107"/>
          <p:cNvSpPr>
            <a:spLocks noChangeArrowheads="1"/>
          </p:cNvSpPr>
          <p:nvPr/>
        </p:nvSpPr>
        <p:spPr bwMode="auto">
          <a:xfrm>
            <a:off x="10358061" y="3979263"/>
            <a:ext cx="914400" cy="990600"/>
          </a:xfrm>
          <a:prstGeom prst="rect">
            <a:avLst/>
          </a:prstGeom>
          <a:solidFill>
            <a:srgbClr val="660066"/>
          </a:solidFill>
          <a:ln w="28575">
            <a:solidFill>
              <a:srgbClr val="DDDDDD"/>
            </a:solidFill>
            <a:miter lim="800000"/>
            <a:headEnd/>
            <a:tailEnd/>
          </a:ln>
          <a:effectLst>
            <a:prstShdw prst="shdw13" dist="35921" dir="18900000">
              <a:schemeClr val="bg2">
                <a:alpha val="50000"/>
              </a:schemeClr>
            </a:prstShdw>
          </a:effectLst>
        </p:spPr>
        <p:txBody>
          <a:bodyPr wrap="none" anchor="ctr"/>
          <a:lstStyle/>
          <a:p>
            <a:endParaRPr lang="en-US">
              <a:latin typeface="Times New Roman" pitchFamily="18" charset="0"/>
            </a:endParaRPr>
          </a:p>
        </p:txBody>
      </p:sp>
      <p:sp>
        <p:nvSpPr>
          <p:cNvPr id="5169" name="Arc 108"/>
          <p:cNvSpPr>
            <a:spLocks/>
          </p:cNvSpPr>
          <p:nvPr/>
        </p:nvSpPr>
        <p:spPr bwMode="auto">
          <a:xfrm rot="-2700000">
            <a:off x="10605711" y="3955450"/>
            <a:ext cx="533400" cy="533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9525">
            <a:solidFill>
              <a:schemeClr val="tx1"/>
            </a:solidFill>
            <a:round/>
            <a:headEnd/>
            <a:tailEnd/>
          </a:ln>
        </p:spPr>
        <p:txBody>
          <a:bodyPr wrap="none" anchor="ctr"/>
          <a:lstStyle/>
          <a:p>
            <a:endParaRPr lang="en-US"/>
          </a:p>
        </p:txBody>
      </p:sp>
      <p:sp>
        <p:nvSpPr>
          <p:cNvPr id="5170" name="Line 109"/>
          <p:cNvSpPr>
            <a:spLocks noChangeShapeType="1"/>
          </p:cNvSpPr>
          <p:nvPr/>
        </p:nvSpPr>
        <p:spPr bwMode="auto">
          <a:xfrm>
            <a:off x="10458074" y="4245963"/>
            <a:ext cx="42862" cy="42862"/>
          </a:xfrm>
          <a:prstGeom prst="line">
            <a:avLst/>
          </a:prstGeom>
          <a:noFill/>
          <a:ln w="9525">
            <a:solidFill>
              <a:schemeClr val="tx1"/>
            </a:solidFill>
            <a:round/>
            <a:headEnd/>
            <a:tailEnd/>
          </a:ln>
          <a:effectLst>
            <a:prstShdw prst="shdw13" dist="35921" dir="18900000">
              <a:schemeClr val="bg2">
                <a:alpha val="50000"/>
              </a:schemeClr>
            </a:prstShdw>
          </a:effectLst>
        </p:spPr>
        <p:txBody>
          <a:bodyPr/>
          <a:lstStyle/>
          <a:p>
            <a:endParaRPr lang="en-US"/>
          </a:p>
        </p:txBody>
      </p:sp>
      <p:sp>
        <p:nvSpPr>
          <p:cNvPr id="5171" name="Line 110"/>
          <p:cNvSpPr>
            <a:spLocks noChangeShapeType="1"/>
          </p:cNvSpPr>
          <p:nvPr/>
        </p:nvSpPr>
        <p:spPr bwMode="auto">
          <a:xfrm flipH="1">
            <a:off x="11158162" y="4250726"/>
            <a:ext cx="47625" cy="47625"/>
          </a:xfrm>
          <a:prstGeom prst="line">
            <a:avLst/>
          </a:prstGeom>
          <a:noFill/>
          <a:ln w="9525">
            <a:solidFill>
              <a:schemeClr val="tx1"/>
            </a:solidFill>
            <a:round/>
            <a:headEnd/>
            <a:tailEnd/>
          </a:ln>
          <a:effectLst>
            <a:prstShdw prst="shdw13" dist="35921" dir="18900000">
              <a:schemeClr val="bg2">
                <a:alpha val="50000"/>
              </a:schemeClr>
            </a:prstShdw>
          </a:effectLst>
        </p:spPr>
        <p:txBody>
          <a:bodyPr/>
          <a:lstStyle/>
          <a:p>
            <a:endParaRPr lang="en-US"/>
          </a:p>
        </p:txBody>
      </p:sp>
      <p:sp>
        <p:nvSpPr>
          <p:cNvPr id="5172" name="Text Box 111"/>
          <p:cNvSpPr txBox="1">
            <a:spLocks noChangeArrowheads="1"/>
          </p:cNvSpPr>
          <p:nvPr/>
        </p:nvSpPr>
        <p:spPr bwMode="auto">
          <a:xfrm>
            <a:off x="10834311" y="4107850"/>
            <a:ext cx="457200" cy="152400"/>
          </a:xfrm>
          <a:prstGeom prst="rect">
            <a:avLst/>
          </a:prstGeom>
          <a:noFill/>
          <a:ln w="9525">
            <a:noFill/>
            <a:miter lim="800000"/>
            <a:headEnd/>
            <a:tailEnd/>
          </a:ln>
        </p:spPr>
        <p:txBody>
          <a:bodyPr lIns="0" tIns="0" rIns="0" bIns="0">
            <a:spAutoFit/>
          </a:bodyPr>
          <a:lstStyle/>
          <a:p>
            <a:pPr eaLnBrk="0" hangingPunct="0">
              <a:spcBef>
                <a:spcPct val="50000"/>
              </a:spcBef>
            </a:pPr>
            <a:r>
              <a:rPr lang="en-US" sz="1000">
                <a:latin typeface="Times New Roman" pitchFamily="18" charset="0"/>
              </a:rPr>
              <a:t>A</a:t>
            </a:r>
          </a:p>
        </p:txBody>
      </p:sp>
      <p:sp>
        <p:nvSpPr>
          <p:cNvPr id="5173" name="Rectangle 112"/>
          <p:cNvSpPr>
            <a:spLocks noChangeArrowheads="1"/>
          </p:cNvSpPr>
          <p:nvPr/>
        </p:nvSpPr>
        <p:spPr bwMode="auto">
          <a:xfrm>
            <a:off x="10358061" y="4550763"/>
            <a:ext cx="914400" cy="423862"/>
          </a:xfrm>
          <a:prstGeom prst="rect">
            <a:avLst/>
          </a:prstGeom>
          <a:solidFill>
            <a:srgbClr val="CC6600"/>
          </a:solidFill>
          <a:ln w="28575">
            <a:solidFill>
              <a:srgbClr val="DDDDDD"/>
            </a:solidFill>
            <a:miter lim="800000"/>
            <a:headEnd/>
            <a:tailEnd/>
          </a:ln>
          <a:effectLst>
            <a:prstShdw prst="shdw13" dist="35921" dir="18900000">
              <a:schemeClr val="bg2">
                <a:alpha val="50000"/>
              </a:schemeClr>
            </a:prstShdw>
          </a:effectLst>
        </p:spPr>
        <p:txBody>
          <a:bodyPr wrap="none" anchor="ctr"/>
          <a:lstStyle/>
          <a:p>
            <a:endParaRPr lang="en-US">
              <a:latin typeface="Times New Roman" pitchFamily="18" charset="0"/>
            </a:endParaRPr>
          </a:p>
        </p:txBody>
      </p:sp>
      <p:sp>
        <p:nvSpPr>
          <p:cNvPr id="5174" name="Oval 113"/>
          <p:cNvSpPr>
            <a:spLocks noChangeArrowheads="1"/>
          </p:cNvSpPr>
          <p:nvPr/>
        </p:nvSpPr>
        <p:spPr bwMode="auto">
          <a:xfrm>
            <a:off x="10786686" y="4622200"/>
            <a:ext cx="95250" cy="95250"/>
          </a:xfrm>
          <a:prstGeom prst="ellipse">
            <a:avLst/>
          </a:prstGeom>
          <a:solidFill>
            <a:schemeClr val="bg2"/>
          </a:solidFill>
          <a:ln w="9525">
            <a:solidFill>
              <a:schemeClr val="bg1"/>
            </a:solidFill>
            <a:round/>
            <a:headEnd/>
            <a:tailEnd/>
          </a:ln>
          <a:effectLst>
            <a:prstShdw prst="shdw13" dist="35921" dir="18900000">
              <a:schemeClr val="bg2">
                <a:alpha val="50000"/>
              </a:schemeClr>
            </a:prstShdw>
          </a:effectLst>
        </p:spPr>
        <p:txBody>
          <a:bodyPr wrap="none" anchor="ctr"/>
          <a:lstStyle/>
          <a:p>
            <a:endParaRPr lang="en-US">
              <a:latin typeface="Times New Roman" pitchFamily="18" charset="0"/>
            </a:endParaRPr>
          </a:p>
        </p:txBody>
      </p:sp>
      <p:sp>
        <p:nvSpPr>
          <p:cNvPr id="5175" name="Oval 114"/>
          <p:cNvSpPr>
            <a:spLocks noChangeArrowheads="1"/>
          </p:cNvSpPr>
          <p:nvPr/>
        </p:nvSpPr>
        <p:spPr bwMode="auto">
          <a:xfrm rot="20010864" flipV="1">
            <a:off x="10834312" y="4565051"/>
            <a:ext cx="136525" cy="138113"/>
          </a:xfrm>
          <a:prstGeom prst="ellipse">
            <a:avLst/>
          </a:prstGeom>
          <a:solidFill>
            <a:srgbClr val="FF0066"/>
          </a:solidFill>
          <a:ln w="28575">
            <a:solidFill>
              <a:srgbClr val="66FFFF"/>
            </a:solidFill>
            <a:round/>
            <a:headEnd type="none" w="sm" len="sm"/>
            <a:tailEnd/>
          </a:ln>
          <a:effectLst>
            <a:prstShdw prst="shdw13" dist="35921" dir="18900000">
              <a:schemeClr val="bg2">
                <a:alpha val="50000"/>
              </a:schemeClr>
            </a:prstShdw>
          </a:effectLst>
        </p:spPr>
        <p:txBody>
          <a:bodyPr rot="10800000" wrap="none" anchor="ctr"/>
          <a:lstStyle/>
          <a:p>
            <a:endParaRPr lang="en-US">
              <a:latin typeface="Times New Roman" pitchFamily="18" charset="0"/>
            </a:endParaRPr>
          </a:p>
        </p:txBody>
      </p:sp>
      <p:sp>
        <p:nvSpPr>
          <p:cNvPr id="61555" name="Oval 115"/>
          <p:cNvSpPr>
            <a:spLocks noChangeArrowheads="1"/>
          </p:cNvSpPr>
          <p:nvPr/>
        </p:nvSpPr>
        <p:spPr bwMode="auto">
          <a:xfrm rot="20010864" flipV="1">
            <a:off x="10415212" y="3772889"/>
            <a:ext cx="1063625" cy="1074737"/>
          </a:xfrm>
          <a:prstGeom prst="ellipse">
            <a:avLst/>
          </a:prstGeom>
          <a:noFill/>
          <a:ln>
            <a:noFill/>
          </a:ln>
          <a:effectLst>
            <a:outerShdw dist="28398" dir="20006097"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a14:hiddenLine>
            </a:ext>
          </a:extLst>
        </p:spPr>
        <p:txBody>
          <a:bodyPr rot="10800000" wrap="none" anchor="ctr"/>
          <a:lstStyle/>
          <a:p>
            <a:pPr algn="ctr">
              <a:defRPr/>
            </a:pPr>
            <a:endParaRPr lang="en-US" sz="2800">
              <a:latin typeface="Times New Roman"/>
            </a:endParaRPr>
          </a:p>
        </p:txBody>
      </p:sp>
      <p:sp>
        <p:nvSpPr>
          <p:cNvPr id="5177" name="Freeform 117"/>
          <p:cNvSpPr>
            <a:spLocks/>
          </p:cNvSpPr>
          <p:nvPr/>
        </p:nvSpPr>
        <p:spPr bwMode="auto">
          <a:xfrm>
            <a:off x="8472111" y="2964850"/>
            <a:ext cx="1905000" cy="2057400"/>
          </a:xfrm>
          <a:custGeom>
            <a:avLst/>
            <a:gdLst>
              <a:gd name="T0" fmla="*/ 2147483647 w 1560"/>
              <a:gd name="T1" fmla="*/ 2147483647 h 2030"/>
              <a:gd name="T2" fmla="*/ 2147483647 w 1560"/>
              <a:gd name="T3" fmla="*/ 2147483647 h 2030"/>
              <a:gd name="T4" fmla="*/ 2147483647 w 1560"/>
              <a:gd name="T5" fmla="*/ 2147483647 h 2030"/>
              <a:gd name="T6" fmla="*/ 2147483647 w 1560"/>
              <a:gd name="T7" fmla="*/ 2147483647 h 2030"/>
              <a:gd name="T8" fmla="*/ 2147483647 w 1560"/>
              <a:gd name="T9" fmla="*/ 2147483647 h 2030"/>
              <a:gd name="T10" fmla="*/ 2147483647 w 1560"/>
              <a:gd name="T11" fmla="*/ 2147483647 h 2030"/>
              <a:gd name="T12" fmla="*/ 2147483647 w 1560"/>
              <a:gd name="T13" fmla="*/ 2147483647 h 2030"/>
              <a:gd name="T14" fmla="*/ 2147483647 w 1560"/>
              <a:gd name="T15" fmla="*/ 2147483647 h 2030"/>
              <a:gd name="T16" fmla="*/ 2147483647 w 1560"/>
              <a:gd name="T17" fmla="*/ 2147483647 h 2030"/>
              <a:gd name="T18" fmla="*/ 0 w 1560"/>
              <a:gd name="T19" fmla="*/ 0 h 20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0"/>
              <a:gd name="T31" fmla="*/ 0 h 2030"/>
              <a:gd name="T32" fmla="*/ 1560 w 1560"/>
              <a:gd name="T33" fmla="*/ 2030 h 20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0" h="2030">
                <a:moveTo>
                  <a:pt x="1560" y="1950"/>
                </a:moveTo>
                <a:cubicBezTo>
                  <a:pt x="1545" y="1962"/>
                  <a:pt x="1511" y="2014"/>
                  <a:pt x="1470" y="2022"/>
                </a:cubicBezTo>
                <a:cubicBezTo>
                  <a:pt x="1429" y="2030"/>
                  <a:pt x="1367" y="2028"/>
                  <a:pt x="1314" y="1998"/>
                </a:cubicBezTo>
                <a:cubicBezTo>
                  <a:pt x="1261" y="1968"/>
                  <a:pt x="1216" y="1871"/>
                  <a:pt x="1152" y="1842"/>
                </a:cubicBezTo>
                <a:cubicBezTo>
                  <a:pt x="1088" y="1813"/>
                  <a:pt x="996" y="1827"/>
                  <a:pt x="930" y="1824"/>
                </a:cubicBezTo>
                <a:cubicBezTo>
                  <a:pt x="864" y="1821"/>
                  <a:pt x="817" y="1848"/>
                  <a:pt x="756" y="1824"/>
                </a:cubicBezTo>
                <a:cubicBezTo>
                  <a:pt x="695" y="1800"/>
                  <a:pt x="613" y="1789"/>
                  <a:pt x="564" y="1680"/>
                </a:cubicBezTo>
                <a:cubicBezTo>
                  <a:pt x="515" y="1571"/>
                  <a:pt x="528" y="1404"/>
                  <a:pt x="462" y="1170"/>
                </a:cubicBezTo>
                <a:cubicBezTo>
                  <a:pt x="396" y="936"/>
                  <a:pt x="245" y="471"/>
                  <a:pt x="168" y="276"/>
                </a:cubicBezTo>
                <a:cubicBezTo>
                  <a:pt x="91" y="81"/>
                  <a:pt x="35" y="58"/>
                  <a:pt x="0" y="0"/>
                </a:cubicBezTo>
              </a:path>
            </a:pathLst>
          </a:custGeom>
          <a:noFill/>
          <a:ln w="19050">
            <a:solidFill>
              <a:srgbClr val="663300"/>
            </a:solidFill>
            <a:round/>
            <a:headEnd/>
            <a:tailEnd/>
          </a:ln>
        </p:spPr>
        <p:txBody>
          <a:bodyPr/>
          <a:lstStyle/>
          <a:p>
            <a:endParaRPr lang="en-US"/>
          </a:p>
        </p:txBody>
      </p:sp>
      <p:sp>
        <p:nvSpPr>
          <p:cNvPr id="5178" name="AutoShape 118"/>
          <p:cNvSpPr>
            <a:spLocks noChangeArrowheads="1"/>
          </p:cNvSpPr>
          <p:nvPr/>
        </p:nvSpPr>
        <p:spPr bwMode="auto">
          <a:xfrm>
            <a:off x="10415211" y="4869850"/>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79" name="AutoShape 119"/>
          <p:cNvSpPr>
            <a:spLocks noChangeArrowheads="1"/>
          </p:cNvSpPr>
          <p:nvPr/>
        </p:nvSpPr>
        <p:spPr bwMode="auto">
          <a:xfrm>
            <a:off x="11129586" y="4869850"/>
            <a:ext cx="76200" cy="152400"/>
          </a:xfrm>
          <a:prstGeom prst="plus">
            <a:avLst>
              <a:gd name="adj" fmla="val 25000"/>
            </a:avLst>
          </a:prstGeom>
          <a:solidFill>
            <a:schemeClr val="bg2"/>
          </a:solidFill>
          <a:ln w="9525">
            <a:miter lim="800000"/>
            <a:headEnd/>
            <a:tailEnd/>
          </a:ln>
          <a:scene3d>
            <a:camera prst="legacyPerspectiveTopRight"/>
            <a:lightRig rig="legacyFlat3" dir="b"/>
          </a:scene3d>
          <a:sp3d extrusionH="100000" prstMaterial="legacyMatte">
            <a:bevelT w="13500" h="13500" prst="angle"/>
            <a:bevelB w="13500" h="13500" prst="angle"/>
            <a:extrusionClr>
              <a:schemeClr val="bg2"/>
            </a:extrusionClr>
          </a:sp3d>
        </p:spPr>
        <p:txBody>
          <a:bodyPr wrap="none" anchor="ctr">
            <a:flatTx/>
          </a:bodyPr>
          <a:lstStyle/>
          <a:p>
            <a:endParaRPr lang="en-US">
              <a:latin typeface="Times New Roman" pitchFamily="18" charset="0"/>
            </a:endParaRPr>
          </a:p>
        </p:txBody>
      </p:sp>
      <p:sp>
        <p:nvSpPr>
          <p:cNvPr id="5180" name="Line 120"/>
          <p:cNvSpPr>
            <a:spLocks noChangeShapeType="1"/>
          </p:cNvSpPr>
          <p:nvPr/>
        </p:nvSpPr>
        <p:spPr bwMode="auto">
          <a:xfrm flipV="1">
            <a:off x="7405311" y="2126650"/>
            <a:ext cx="0" cy="838200"/>
          </a:xfrm>
          <a:prstGeom prst="line">
            <a:avLst/>
          </a:prstGeom>
          <a:noFill/>
          <a:ln w="28575">
            <a:solidFill>
              <a:srgbClr val="0DAD1C"/>
            </a:solidFill>
            <a:round/>
            <a:headEnd/>
            <a:tailEnd/>
          </a:ln>
        </p:spPr>
        <p:txBody>
          <a:bodyPr/>
          <a:lstStyle/>
          <a:p>
            <a:endParaRPr lang="en-US"/>
          </a:p>
        </p:txBody>
      </p:sp>
      <p:sp>
        <p:nvSpPr>
          <p:cNvPr id="5181" name="Line 121"/>
          <p:cNvSpPr>
            <a:spLocks noChangeShapeType="1"/>
          </p:cNvSpPr>
          <p:nvPr/>
        </p:nvSpPr>
        <p:spPr bwMode="auto">
          <a:xfrm flipV="1">
            <a:off x="8472111" y="2126650"/>
            <a:ext cx="0" cy="838200"/>
          </a:xfrm>
          <a:prstGeom prst="line">
            <a:avLst/>
          </a:prstGeom>
          <a:noFill/>
          <a:ln w="28575">
            <a:solidFill>
              <a:srgbClr val="0DAD1C"/>
            </a:solidFill>
            <a:round/>
            <a:headEnd/>
            <a:tailEnd/>
          </a:ln>
        </p:spPr>
        <p:txBody>
          <a:bodyPr/>
          <a:lstStyle/>
          <a:p>
            <a:endParaRPr lang="en-US"/>
          </a:p>
        </p:txBody>
      </p:sp>
      <p:sp>
        <p:nvSpPr>
          <p:cNvPr id="5182" name="Line 122"/>
          <p:cNvSpPr>
            <a:spLocks noChangeShapeType="1"/>
          </p:cNvSpPr>
          <p:nvPr/>
        </p:nvSpPr>
        <p:spPr bwMode="auto">
          <a:xfrm>
            <a:off x="7862511" y="1821850"/>
            <a:ext cx="0" cy="304800"/>
          </a:xfrm>
          <a:prstGeom prst="line">
            <a:avLst/>
          </a:prstGeom>
          <a:noFill/>
          <a:ln w="28575">
            <a:solidFill>
              <a:srgbClr val="0DAD1C"/>
            </a:solidFill>
            <a:round/>
            <a:headEnd/>
            <a:tailEnd/>
          </a:ln>
        </p:spPr>
        <p:txBody>
          <a:bodyPr/>
          <a:lstStyle/>
          <a:p>
            <a:endParaRPr lang="en-US"/>
          </a:p>
        </p:txBody>
      </p:sp>
      <p:sp>
        <p:nvSpPr>
          <p:cNvPr id="5183" name="Line 123"/>
          <p:cNvSpPr>
            <a:spLocks noChangeShapeType="1"/>
          </p:cNvSpPr>
          <p:nvPr/>
        </p:nvSpPr>
        <p:spPr bwMode="auto">
          <a:xfrm>
            <a:off x="8014911" y="1821850"/>
            <a:ext cx="0" cy="304800"/>
          </a:xfrm>
          <a:prstGeom prst="line">
            <a:avLst/>
          </a:prstGeom>
          <a:noFill/>
          <a:ln w="28575">
            <a:solidFill>
              <a:srgbClr val="0DAD1C"/>
            </a:solidFill>
            <a:round/>
            <a:headEnd/>
            <a:tailEnd/>
          </a:ln>
        </p:spPr>
        <p:txBody>
          <a:bodyPr/>
          <a:lstStyle/>
          <a:p>
            <a:endParaRPr lang="en-US"/>
          </a:p>
        </p:txBody>
      </p:sp>
      <p:sp>
        <p:nvSpPr>
          <p:cNvPr id="5184" name="Line 124"/>
          <p:cNvSpPr>
            <a:spLocks noChangeShapeType="1"/>
          </p:cNvSpPr>
          <p:nvPr/>
        </p:nvSpPr>
        <p:spPr bwMode="auto">
          <a:xfrm>
            <a:off x="7405311" y="2126650"/>
            <a:ext cx="457200" cy="0"/>
          </a:xfrm>
          <a:prstGeom prst="line">
            <a:avLst/>
          </a:prstGeom>
          <a:noFill/>
          <a:ln w="28575">
            <a:solidFill>
              <a:srgbClr val="0DAD1C"/>
            </a:solidFill>
            <a:round/>
            <a:headEnd/>
            <a:tailEnd/>
          </a:ln>
        </p:spPr>
        <p:txBody>
          <a:bodyPr/>
          <a:lstStyle/>
          <a:p>
            <a:endParaRPr lang="en-US"/>
          </a:p>
        </p:txBody>
      </p:sp>
      <p:sp>
        <p:nvSpPr>
          <p:cNvPr id="5185" name="Line 125"/>
          <p:cNvSpPr>
            <a:spLocks noChangeShapeType="1"/>
          </p:cNvSpPr>
          <p:nvPr/>
        </p:nvSpPr>
        <p:spPr bwMode="auto">
          <a:xfrm>
            <a:off x="8014911" y="2126650"/>
            <a:ext cx="457200" cy="0"/>
          </a:xfrm>
          <a:prstGeom prst="line">
            <a:avLst/>
          </a:prstGeom>
          <a:noFill/>
          <a:ln w="28575">
            <a:solidFill>
              <a:srgbClr val="0DAD1C"/>
            </a:solidFill>
            <a:round/>
            <a:headEnd/>
            <a:tailEnd/>
          </a:ln>
        </p:spPr>
        <p:txBody>
          <a:bodyPr/>
          <a:lstStyle/>
          <a:p>
            <a:endParaRPr lang="en-US"/>
          </a:p>
        </p:txBody>
      </p:sp>
      <p:sp>
        <p:nvSpPr>
          <p:cNvPr id="5186" name="Line 126"/>
          <p:cNvSpPr>
            <a:spLocks noChangeShapeType="1"/>
          </p:cNvSpPr>
          <p:nvPr/>
        </p:nvSpPr>
        <p:spPr bwMode="auto">
          <a:xfrm>
            <a:off x="10605711" y="4336450"/>
            <a:ext cx="0" cy="0"/>
          </a:xfrm>
          <a:prstGeom prst="line">
            <a:avLst/>
          </a:prstGeom>
          <a:noFill/>
          <a:ln w="57150">
            <a:solidFill>
              <a:schemeClr val="tx1"/>
            </a:solidFill>
            <a:round/>
            <a:headEnd/>
            <a:tailEnd type="triangle" w="med" len="med"/>
          </a:ln>
        </p:spPr>
        <p:txBody>
          <a:bodyPr/>
          <a:lstStyle/>
          <a:p>
            <a:endParaRPr lang="en-US"/>
          </a:p>
        </p:txBody>
      </p:sp>
      <p:sp>
        <p:nvSpPr>
          <p:cNvPr id="5187" name="Line 127"/>
          <p:cNvSpPr>
            <a:spLocks noChangeShapeType="1"/>
          </p:cNvSpPr>
          <p:nvPr/>
        </p:nvSpPr>
        <p:spPr bwMode="auto">
          <a:xfrm>
            <a:off x="10681911" y="4412650"/>
            <a:ext cx="0" cy="0"/>
          </a:xfrm>
          <a:prstGeom prst="line">
            <a:avLst/>
          </a:prstGeom>
          <a:noFill/>
          <a:ln w="28575">
            <a:solidFill>
              <a:schemeClr val="tx1"/>
            </a:solidFill>
            <a:round/>
            <a:headEnd/>
            <a:tailEnd type="triangle" w="med" len="med"/>
          </a:ln>
        </p:spPr>
        <p:txBody>
          <a:bodyPr/>
          <a:lstStyle/>
          <a:p>
            <a:endParaRPr lang="en-US"/>
          </a:p>
        </p:txBody>
      </p:sp>
      <p:grpSp>
        <p:nvGrpSpPr>
          <p:cNvPr id="5" name="Group 128"/>
          <p:cNvGrpSpPr>
            <a:grpSpLocks/>
          </p:cNvGrpSpPr>
          <p:nvPr/>
        </p:nvGrpSpPr>
        <p:grpSpPr bwMode="auto">
          <a:xfrm>
            <a:off x="10605711" y="4336450"/>
            <a:ext cx="609600" cy="609600"/>
            <a:chOff x="4560" y="3168"/>
            <a:chExt cx="384" cy="384"/>
          </a:xfrm>
        </p:grpSpPr>
        <p:sp>
          <p:nvSpPr>
            <p:cNvPr id="5206" name="Line 129"/>
            <p:cNvSpPr>
              <a:spLocks noChangeShapeType="1"/>
            </p:cNvSpPr>
            <p:nvPr/>
          </p:nvSpPr>
          <p:spPr bwMode="auto">
            <a:xfrm flipH="1" flipV="1">
              <a:off x="4560" y="3168"/>
              <a:ext cx="192" cy="192"/>
            </a:xfrm>
            <a:prstGeom prst="line">
              <a:avLst/>
            </a:prstGeom>
            <a:noFill/>
            <a:ln w="57150">
              <a:solidFill>
                <a:srgbClr val="FF0000"/>
              </a:solidFill>
              <a:round/>
              <a:headEnd/>
              <a:tailEnd type="triangle" w="med" len="med"/>
            </a:ln>
          </p:spPr>
          <p:txBody>
            <a:bodyPr/>
            <a:lstStyle/>
            <a:p>
              <a:endParaRPr lang="en-US"/>
            </a:p>
          </p:txBody>
        </p:sp>
        <p:sp>
          <p:nvSpPr>
            <p:cNvPr id="5207" name="Line 130"/>
            <p:cNvSpPr>
              <a:spLocks noChangeShapeType="1"/>
            </p:cNvSpPr>
            <p:nvPr/>
          </p:nvSpPr>
          <p:spPr bwMode="auto">
            <a:xfrm>
              <a:off x="4752" y="3360"/>
              <a:ext cx="192" cy="192"/>
            </a:xfrm>
            <a:prstGeom prst="line">
              <a:avLst/>
            </a:prstGeom>
            <a:noFill/>
            <a:ln w="3175">
              <a:solidFill>
                <a:schemeClr val="bg1"/>
              </a:solidFill>
              <a:round/>
              <a:headEnd/>
              <a:tailEnd/>
            </a:ln>
          </p:spPr>
          <p:txBody>
            <a:bodyPr/>
            <a:lstStyle/>
            <a:p>
              <a:endParaRPr lang="en-US"/>
            </a:p>
          </p:txBody>
        </p:sp>
      </p:grpSp>
      <p:sp>
        <p:nvSpPr>
          <p:cNvPr id="5189" name="Line 131"/>
          <p:cNvSpPr>
            <a:spLocks noChangeShapeType="1"/>
          </p:cNvSpPr>
          <p:nvPr/>
        </p:nvSpPr>
        <p:spPr bwMode="auto">
          <a:xfrm>
            <a:off x="10681911" y="4488850"/>
            <a:ext cx="0" cy="0"/>
          </a:xfrm>
          <a:prstGeom prst="line">
            <a:avLst/>
          </a:prstGeom>
          <a:noFill/>
          <a:ln w="28575">
            <a:solidFill>
              <a:schemeClr val="tx1"/>
            </a:solidFill>
            <a:round/>
            <a:headEnd/>
            <a:tailEnd/>
          </a:ln>
        </p:spPr>
        <p:txBody>
          <a:bodyPr/>
          <a:lstStyle/>
          <a:p>
            <a:endParaRPr lang="en-US"/>
          </a:p>
        </p:txBody>
      </p:sp>
      <p:sp>
        <p:nvSpPr>
          <p:cNvPr id="5190" name="Line 132"/>
          <p:cNvSpPr>
            <a:spLocks noChangeShapeType="1"/>
          </p:cNvSpPr>
          <p:nvPr/>
        </p:nvSpPr>
        <p:spPr bwMode="auto">
          <a:xfrm>
            <a:off x="10758111" y="4412650"/>
            <a:ext cx="0" cy="0"/>
          </a:xfrm>
          <a:prstGeom prst="line">
            <a:avLst/>
          </a:prstGeom>
          <a:noFill/>
          <a:ln w="28575">
            <a:solidFill>
              <a:schemeClr val="tx1"/>
            </a:solidFill>
            <a:round/>
            <a:headEnd/>
            <a:tailEnd/>
          </a:ln>
        </p:spPr>
        <p:txBody>
          <a:bodyPr/>
          <a:lstStyle/>
          <a:p>
            <a:endParaRPr lang="en-US"/>
          </a:p>
        </p:txBody>
      </p:sp>
      <p:sp>
        <p:nvSpPr>
          <p:cNvPr id="5195" name="Line 139"/>
          <p:cNvSpPr>
            <a:spLocks noChangeShapeType="1"/>
          </p:cNvSpPr>
          <p:nvPr/>
        </p:nvSpPr>
        <p:spPr bwMode="auto">
          <a:xfrm flipH="1">
            <a:off x="7405311" y="2964850"/>
            <a:ext cx="0" cy="838200"/>
          </a:xfrm>
          <a:prstGeom prst="line">
            <a:avLst/>
          </a:prstGeom>
          <a:noFill/>
          <a:ln w="38100">
            <a:solidFill>
              <a:srgbClr val="663300"/>
            </a:solidFill>
            <a:miter lim="800000"/>
            <a:headEnd/>
            <a:tailEnd/>
          </a:ln>
        </p:spPr>
        <p:txBody>
          <a:bodyPr wrap="none"/>
          <a:lstStyle/>
          <a:p>
            <a:endParaRPr lang="en-US"/>
          </a:p>
        </p:txBody>
      </p:sp>
      <p:sp>
        <p:nvSpPr>
          <p:cNvPr id="5196" name="Line 141"/>
          <p:cNvSpPr>
            <a:spLocks noChangeShapeType="1"/>
          </p:cNvSpPr>
          <p:nvPr/>
        </p:nvSpPr>
        <p:spPr bwMode="auto">
          <a:xfrm>
            <a:off x="7329111" y="3803050"/>
            <a:ext cx="914400" cy="0"/>
          </a:xfrm>
          <a:prstGeom prst="line">
            <a:avLst/>
          </a:prstGeom>
          <a:noFill/>
          <a:ln w="28575">
            <a:solidFill>
              <a:srgbClr val="663300"/>
            </a:solidFill>
            <a:miter lim="800000"/>
            <a:headEnd/>
            <a:tailEnd/>
          </a:ln>
        </p:spPr>
        <p:txBody>
          <a:bodyPr wrap="none"/>
          <a:lstStyle/>
          <a:p>
            <a:endParaRPr lang="en-US"/>
          </a:p>
        </p:txBody>
      </p:sp>
      <p:sp>
        <p:nvSpPr>
          <p:cNvPr id="5197" name="Line 142"/>
          <p:cNvSpPr>
            <a:spLocks noChangeShapeType="1"/>
          </p:cNvSpPr>
          <p:nvPr/>
        </p:nvSpPr>
        <p:spPr bwMode="auto">
          <a:xfrm>
            <a:off x="8472111" y="2888650"/>
            <a:ext cx="0" cy="609600"/>
          </a:xfrm>
          <a:prstGeom prst="line">
            <a:avLst/>
          </a:prstGeom>
          <a:noFill/>
          <a:ln w="38100">
            <a:solidFill>
              <a:srgbClr val="663300"/>
            </a:solidFill>
            <a:miter lim="800000"/>
            <a:headEnd/>
            <a:tailEnd/>
          </a:ln>
        </p:spPr>
        <p:txBody>
          <a:bodyPr wrap="none"/>
          <a:lstStyle/>
          <a:p>
            <a:endParaRPr lang="en-US"/>
          </a:p>
        </p:txBody>
      </p:sp>
      <p:sp>
        <p:nvSpPr>
          <p:cNvPr id="5198" name="Line 144"/>
          <p:cNvSpPr>
            <a:spLocks noChangeShapeType="1"/>
          </p:cNvSpPr>
          <p:nvPr/>
        </p:nvSpPr>
        <p:spPr bwMode="auto">
          <a:xfrm flipH="1">
            <a:off x="7862511" y="3498250"/>
            <a:ext cx="609600" cy="0"/>
          </a:xfrm>
          <a:prstGeom prst="line">
            <a:avLst/>
          </a:prstGeom>
          <a:noFill/>
          <a:ln w="38100">
            <a:solidFill>
              <a:srgbClr val="663300"/>
            </a:solidFill>
            <a:miter lim="800000"/>
            <a:headEnd/>
            <a:tailEnd/>
          </a:ln>
        </p:spPr>
        <p:txBody>
          <a:bodyPr wrap="none"/>
          <a:lstStyle/>
          <a:p>
            <a:endParaRPr lang="en-US"/>
          </a:p>
        </p:txBody>
      </p:sp>
      <p:sp>
        <p:nvSpPr>
          <p:cNvPr id="61578" name="Line 138"/>
          <p:cNvSpPr>
            <a:spLocks noChangeShapeType="1"/>
          </p:cNvSpPr>
          <p:nvPr/>
        </p:nvSpPr>
        <p:spPr bwMode="auto">
          <a:xfrm flipH="1">
            <a:off x="7710111" y="3422050"/>
            <a:ext cx="762000" cy="381000"/>
          </a:xfrm>
          <a:prstGeom prst="line">
            <a:avLst/>
          </a:prstGeom>
          <a:noFill/>
          <a:ln w="38100">
            <a:solidFill>
              <a:srgbClr val="0DAD1C"/>
            </a:solidFill>
            <a:miter lim="800000"/>
            <a:headEnd/>
            <a:tailEnd/>
          </a:ln>
        </p:spPr>
        <p:txBody>
          <a:bodyPr wrap="none"/>
          <a:lstStyle/>
          <a:p>
            <a:endParaRPr lang="en-US"/>
          </a:p>
        </p:txBody>
      </p:sp>
      <p:sp>
        <p:nvSpPr>
          <p:cNvPr id="5200" name="Line 145"/>
          <p:cNvSpPr>
            <a:spLocks noChangeShapeType="1"/>
          </p:cNvSpPr>
          <p:nvPr/>
        </p:nvSpPr>
        <p:spPr bwMode="auto">
          <a:xfrm flipV="1">
            <a:off x="10605711" y="4946050"/>
            <a:ext cx="609600" cy="457200"/>
          </a:xfrm>
          <a:prstGeom prst="line">
            <a:avLst/>
          </a:prstGeom>
          <a:noFill/>
          <a:ln w="38100">
            <a:solidFill>
              <a:srgbClr val="663300"/>
            </a:solidFill>
            <a:miter lim="800000"/>
            <a:headEnd/>
            <a:tailEnd/>
          </a:ln>
        </p:spPr>
        <p:txBody>
          <a:bodyPr wrap="none"/>
          <a:lstStyle/>
          <a:p>
            <a:endParaRPr lang="en-US"/>
          </a:p>
        </p:txBody>
      </p:sp>
      <p:sp>
        <p:nvSpPr>
          <p:cNvPr id="5201" name="Text Box 146"/>
          <p:cNvSpPr txBox="1">
            <a:spLocks noChangeArrowheads="1"/>
          </p:cNvSpPr>
          <p:nvPr/>
        </p:nvSpPr>
        <p:spPr bwMode="auto">
          <a:xfrm>
            <a:off x="7557711" y="3726851"/>
            <a:ext cx="381000" cy="366713"/>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A</a:t>
            </a:r>
          </a:p>
        </p:txBody>
      </p:sp>
      <p:sp>
        <p:nvSpPr>
          <p:cNvPr id="5202" name="Text Box 147"/>
          <p:cNvSpPr txBox="1">
            <a:spLocks noChangeArrowheads="1"/>
          </p:cNvSpPr>
          <p:nvPr/>
        </p:nvSpPr>
        <p:spPr bwMode="auto">
          <a:xfrm>
            <a:off x="8091111" y="3041051"/>
            <a:ext cx="381000" cy="366713"/>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B</a:t>
            </a:r>
          </a:p>
        </p:txBody>
      </p:sp>
      <p:sp>
        <p:nvSpPr>
          <p:cNvPr id="5203" name="Text Box 148"/>
          <p:cNvSpPr txBox="1">
            <a:spLocks noChangeArrowheads="1"/>
          </p:cNvSpPr>
          <p:nvPr/>
        </p:nvSpPr>
        <p:spPr bwMode="auto">
          <a:xfrm>
            <a:off x="4814511" y="4641250"/>
            <a:ext cx="7620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a:t>
            </a:r>
          </a:p>
        </p:txBody>
      </p:sp>
      <p:sp>
        <p:nvSpPr>
          <p:cNvPr id="5205" name="Line 150"/>
          <p:cNvSpPr>
            <a:spLocks noChangeShapeType="1"/>
          </p:cNvSpPr>
          <p:nvPr/>
        </p:nvSpPr>
        <p:spPr bwMode="auto">
          <a:xfrm>
            <a:off x="7710111" y="1821850"/>
            <a:ext cx="381000" cy="0"/>
          </a:xfrm>
          <a:prstGeom prst="line">
            <a:avLst/>
          </a:prstGeom>
          <a:noFill/>
          <a:ln w="38100">
            <a:solidFill>
              <a:schemeClr val="tx1"/>
            </a:solidFill>
            <a:miter lim="800000"/>
            <a:headEnd/>
            <a:tailEnd/>
          </a:ln>
        </p:spPr>
        <p:txBody>
          <a:bodyPr wrap="none"/>
          <a:lstStyle/>
          <a:p>
            <a:endParaRPr lang="en-US"/>
          </a:p>
        </p:txBody>
      </p:sp>
      <p:sp>
        <p:nvSpPr>
          <p:cNvPr id="101" name="Text Box 21"/>
          <p:cNvSpPr txBox="1">
            <a:spLocks noChangeArrowheads="1"/>
          </p:cNvSpPr>
          <p:nvPr/>
        </p:nvSpPr>
        <p:spPr bwMode="auto">
          <a:xfrm>
            <a:off x="815788" y="725746"/>
            <a:ext cx="10027024" cy="461665"/>
          </a:xfrm>
          <a:prstGeom prst="rect">
            <a:avLst/>
          </a:prstGeom>
          <a:noFill/>
          <a:ln w="9525">
            <a:noFill/>
            <a:miter lim="800000"/>
            <a:headEnd/>
            <a:tailEnd/>
          </a:ln>
        </p:spPr>
        <p:txBody>
          <a:bodyPr wrap="square">
            <a:spAutoFit/>
          </a:bodyPr>
          <a:lstStyle/>
          <a:p>
            <a:pPr>
              <a:spcBef>
                <a:spcPct val="50000"/>
              </a:spcBef>
            </a:pPr>
            <a:r>
              <a:rPr lang="en-US" sz="2400" b="1" i="1" dirty="0" smtClean="0">
                <a:solidFill>
                  <a:srgbClr val="FF0000"/>
                </a:solidFill>
                <a:latin typeface="Times New Roman" pitchFamily="18" charset="0"/>
              </a:rPr>
              <a:t>I. TÁC DỤNG CỦA TỪ TRƯỜNG  LÊN DÂY DẪN CÓ DÒNG ĐIỆN</a:t>
            </a:r>
            <a:endParaRPr lang="en-US" sz="2400" b="1" i="1" dirty="0">
              <a:solidFill>
                <a:srgbClr val="FF0000"/>
              </a:solidFill>
              <a:latin typeface="Times New Roman" pitchFamily="18" charset="0"/>
            </a:endParaRPr>
          </a:p>
        </p:txBody>
      </p:sp>
      <p:sp>
        <p:nvSpPr>
          <p:cNvPr id="98" name="Text Box 21"/>
          <p:cNvSpPr txBox="1">
            <a:spLocks noChangeArrowheads="1"/>
          </p:cNvSpPr>
          <p:nvPr/>
        </p:nvSpPr>
        <p:spPr bwMode="auto">
          <a:xfrm>
            <a:off x="783655" y="1174383"/>
            <a:ext cx="10027024" cy="461665"/>
          </a:xfrm>
          <a:prstGeom prst="rect">
            <a:avLst/>
          </a:prstGeom>
          <a:noFill/>
          <a:ln w="9525">
            <a:noFill/>
            <a:miter lim="800000"/>
            <a:headEnd/>
            <a:tailEnd/>
          </a:ln>
        </p:spPr>
        <p:txBody>
          <a:bodyPr wrap="square">
            <a:spAutoFit/>
          </a:bodyPr>
          <a:lstStyle/>
          <a:p>
            <a:pPr>
              <a:spcBef>
                <a:spcPct val="50000"/>
              </a:spcBef>
            </a:pPr>
            <a:r>
              <a:rPr lang="en-US" sz="2400" b="1" i="1" dirty="0" smtClean="0">
                <a:latin typeface="Times New Roman" pitchFamily="18" charset="0"/>
              </a:rPr>
              <a:t>1. Thí nghiệm: Hình 27.1</a:t>
            </a:r>
            <a:endParaRPr lang="en-US" sz="2400" b="1" i="1" dirty="0">
              <a:latin typeface="Times New Roman" pitchFamily="18" charset="0"/>
            </a:endParaRPr>
          </a:p>
        </p:txBody>
      </p:sp>
      <p:sp>
        <p:nvSpPr>
          <p:cNvPr id="6" name="Rectangle 5"/>
          <p:cNvSpPr/>
          <p:nvPr/>
        </p:nvSpPr>
        <p:spPr>
          <a:xfrm>
            <a:off x="7767261" y="5904384"/>
            <a:ext cx="1146468" cy="369332"/>
          </a:xfrm>
          <a:prstGeom prst="rect">
            <a:avLst/>
          </a:prstGeom>
        </p:spPr>
        <p:txBody>
          <a:bodyPr wrap="none">
            <a:spAutoFit/>
          </a:bodyPr>
          <a:lstStyle/>
          <a:p>
            <a:pPr>
              <a:spcBef>
                <a:spcPct val="50000"/>
              </a:spcBef>
            </a:pPr>
            <a:r>
              <a:rPr lang="en-US" b="1" i="1" dirty="0">
                <a:latin typeface="Times New Roman" pitchFamily="18" charset="0"/>
              </a:rPr>
              <a:t>Hình 27.1</a:t>
            </a:r>
          </a:p>
        </p:txBody>
      </p:sp>
      <p:sp>
        <p:nvSpPr>
          <p:cNvPr id="106" name="Text Box 103" descr="Parchment"/>
          <p:cNvSpPr txBox="1">
            <a:spLocks noChangeArrowheads="1"/>
          </p:cNvSpPr>
          <p:nvPr/>
        </p:nvSpPr>
        <p:spPr bwMode="auto">
          <a:xfrm>
            <a:off x="1008136" y="1700984"/>
            <a:ext cx="5534624" cy="1200329"/>
          </a:xfrm>
          <a:prstGeom prst="rect">
            <a:avLst/>
          </a:prstGeom>
          <a:noFill/>
          <a:ln w="9525">
            <a:noFill/>
            <a:miter lim="800000"/>
            <a:headEnd/>
            <a:tailEnd/>
          </a:ln>
        </p:spPr>
        <p:txBody>
          <a:bodyPr wrap="square">
            <a:spAutoFit/>
          </a:bodyPr>
          <a:lstStyle/>
          <a:p>
            <a:pPr>
              <a:spcBef>
                <a:spcPct val="50000"/>
              </a:spcBef>
            </a:pPr>
            <a:r>
              <a:rPr lang="en-US" sz="2400" i="1"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Từ</a:t>
            </a:r>
            <a:r>
              <a:rPr lang="en-US" sz="2400" i="1" dirty="0" smtClean="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a:t>
            </a:r>
            <a:r>
              <a:rPr lang="vi-VN" sz="2400" i="1" dirty="0">
                <a:solidFill>
                  <a:srgbClr val="0000FF"/>
                </a:solidFill>
                <a:latin typeface="Times New Roman" pitchFamily="18" charset="0"/>
                <a:cs typeface="Times New Roman" pitchFamily="18" charset="0"/>
              </a:rPr>
              <a:t>ư</a:t>
            </a:r>
            <a:r>
              <a:rPr lang="en-US" sz="2400" i="1" dirty="0" err="1">
                <a:solidFill>
                  <a:srgbClr val="0000FF"/>
                </a:solidFill>
                <a:latin typeface="Times New Roman" pitchFamily="18" charset="0"/>
                <a:cs typeface="Times New Roman" pitchFamily="18" charset="0"/>
              </a:rPr>
              <a:t>ờng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tác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dụng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lực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lên</a:t>
            </a:r>
            <a:r>
              <a:rPr lang="en-US" sz="2400" i="1"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oạn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dây</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dẫn</a:t>
            </a:r>
            <a:r>
              <a:rPr lang="en-US" sz="2400" i="1" dirty="0">
                <a:solidFill>
                  <a:srgbClr val="0000FF"/>
                </a:solidFill>
                <a:latin typeface="Times New Roman" pitchFamily="18" charset="0"/>
                <a:cs typeface="Times New Roman" pitchFamily="18" charset="0"/>
              </a:rPr>
              <a:t> AB </a:t>
            </a:r>
            <a:r>
              <a:rPr lang="en-US" sz="2400" i="1" dirty="0" err="1">
                <a:solidFill>
                  <a:srgbClr val="0000FF"/>
                </a:solidFill>
                <a:latin typeface="Times New Roman" pitchFamily="18" charset="0"/>
                <a:cs typeface="Times New Roman" pitchFamily="18" charset="0"/>
              </a:rPr>
              <a:t>có</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dòng</a:t>
            </a:r>
            <a:r>
              <a:rPr lang="en-US" sz="2400" i="1"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iện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chạy</a:t>
            </a:r>
            <a:r>
              <a:rPr lang="en-US" sz="2400" i="1" dirty="0">
                <a:solidFill>
                  <a:srgbClr val="0000FF"/>
                </a:solidFill>
                <a:latin typeface="Times New Roman" pitchFamily="18" charset="0"/>
                <a:cs typeface="Times New Roman" pitchFamily="18" charset="0"/>
              </a:rPr>
              <a:t> qua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ặt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trong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từ</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a:t>
            </a:r>
            <a:r>
              <a:rPr lang="vi-VN" sz="2400" i="1" dirty="0">
                <a:solidFill>
                  <a:srgbClr val="0000FF"/>
                </a:solidFill>
                <a:latin typeface="Times New Roman" pitchFamily="18" charset="0"/>
                <a:cs typeface="Times New Roman" pitchFamily="18" charset="0"/>
              </a:rPr>
              <a:t>ư</a:t>
            </a:r>
            <a:r>
              <a:rPr lang="en-US" sz="2400" i="1" dirty="0">
                <a:solidFill>
                  <a:srgbClr val="0000FF"/>
                </a:solidFill>
                <a:latin typeface="Times New Roman" pitchFamily="18" charset="0"/>
                <a:cs typeface="Times New Roman" pitchFamily="18" charset="0"/>
              </a:rPr>
              <a:t>ờng</a:t>
            </a:r>
            <a:r>
              <a:rPr lang="en-US" sz="2400" i="1" dirty="0" smtClean="0">
                <a:solidFill>
                  <a:srgbClr val="0000FF"/>
                </a:solidFill>
                <a:latin typeface="Times New Roman" pitchFamily="18" charset="0"/>
                <a:cs typeface="Times New Roman" pitchFamily="18" charset="0"/>
              </a:rPr>
              <a:t>. Lực </a:t>
            </a:r>
            <a:r>
              <a:rPr lang="vi-VN" sz="2400" i="1" dirty="0" smtClean="0">
                <a:solidFill>
                  <a:srgbClr val="0000FF"/>
                </a:solidFill>
                <a:latin typeface="Times New Roman" pitchFamily="18" charset="0"/>
                <a:cs typeface="Times New Roman" pitchFamily="18" charset="0"/>
              </a:rPr>
              <a:t>đ</a:t>
            </a:r>
            <a:r>
              <a:rPr lang="en-US" sz="2400" i="1" dirty="0" smtClean="0">
                <a:solidFill>
                  <a:srgbClr val="0000FF"/>
                </a:solidFill>
                <a:latin typeface="Times New Roman" pitchFamily="18" charset="0"/>
                <a:cs typeface="Times New Roman" pitchFamily="18" charset="0"/>
              </a:rPr>
              <a:t>ó gọi là </a:t>
            </a:r>
            <a:r>
              <a:rPr lang="en-US" sz="2400" i="1" dirty="0" smtClean="0">
                <a:solidFill>
                  <a:srgbClr val="CC0000"/>
                </a:solidFill>
                <a:latin typeface="Times New Roman" pitchFamily="18" charset="0"/>
                <a:cs typeface="Times New Roman" pitchFamily="18" charset="0"/>
              </a:rPr>
              <a:t>lực </a:t>
            </a:r>
            <a:r>
              <a:rPr lang="vi-VN" sz="2400" i="1" dirty="0" smtClean="0">
                <a:solidFill>
                  <a:srgbClr val="CC0000"/>
                </a:solidFill>
                <a:latin typeface="Times New Roman" pitchFamily="18" charset="0"/>
                <a:cs typeface="Times New Roman" pitchFamily="18" charset="0"/>
              </a:rPr>
              <a:t>đ</a:t>
            </a:r>
            <a:r>
              <a:rPr lang="en-US" sz="2400" i="1" dirty="0" smtClean="0">
                <a:solidFill>
                  <a:srgbClr val="CC0000"/>
                </a:solidFill>
                <a:latin typeface="Times New Roman" pitchFamily="18" charset="0"/>
                <a:cs typeface="Times New Roman" pitchFamily="18" charset="0"/>
              </a:rPr>
              <a:t>iện từ.</a:t>
            </a:r>
          </a:p>
        </p:txBody>
      </p:sp>
      <p:sp>
        <p:nvSpPr>
          <p:cNvPr id="108" name="Text Box 21"/>
          <p:cNvSpPr txBox="1">
            <a:spLocks noChangeArrowheads="1"/>
          </p:cNvSpPr>
          <p:nvPr/>
        </p:nvSpPr>
        <p:spPr bwMode="auto">
          <a:xfrm>
            <a:off x="760650" y="1685686"/>
            <a:ext cx="1920428" cy="461665"/>
          </a:xfrm>
          <a:prstGeom prst="rect">
            <a:avLst/>
          </a:prstGeom>
          <a:noFill/>
          <a:ln w="9525">
            <a:noFill/>
            <a:miter lim="800000"/>
            <a:headEnd/>
            <a:tailEnd/>
          </a:ln>
        </p:spPr>
        <p:txBody>
          <a:bodyPr wrap="square">
            <a:spAutoFit/>
          </a:bodyPr>
          <a:lstStyle/>
          <a:p>
            <a:pPr>
              <a:spcBef>
                <a:spcPct val="50000"/>
              </a:spcBef>
            </a:pPr>
            <a:r>
              <a:rPr lang="en-US" sz="2400" b="1" i="1" dirty="0" smtClean="0">
                <a:latin typeface="Times New Roman" pitchFamily="18" charset="0"/>
              </a:rPr>
              <a:t>2. </a:t>
            </a:r>
            <a:r>
              <a:rPr lang="en-US" sz="2400" b="1" i="1" dirty="0" err="1" smtClean="0">
                <a:latin typeface="Times New Roman" pitchFamily="18" charset="0"/>
              </a:rPr>
              <a:t>Kết</a:t>
            </a:r>
            <a:r>
              <a:rPr lang="en-US" sz="2400" b="1" i="1" dirty="0" smtClean="0">
                <a:latin typeface="Times New Roman" pitchFamily="18" charset="0"/>
              </a:rPr>
              <a:t> luận:</a:t>
            </a:r>
            <a:endParaRPr lang="en-US" sz="2400" b="1" i="1" dirty="0">
              <a:latin typeface="Times New Roman" pitchFamily="18" charset="0"/>
            </a:endParaRPr>
          </a:p>
        </p:txBody>
      </p:sp>
      <p:sp>
        <p:nvSpPr>
          <p:cNvPr id="109" name="Text Box 6"/>
          <p:cNvSpPr txBox="1">
            <a:spLocks noChangeArrowheads="1"/>
          </p:cNvSpPr>
          <p:nvPr/>
        </p:nvSpPr>
        <p:spPr bwMode="auto">
          <a:xfrm>
            <a:off x="2458764" y="35603"/>
            <a:ext cx="9581535" cy="707886"/>
          </a:xfrm>
          <a:prstGeom prst="rect">
            <a:avLst/>
          </a:prstGeom>
          <a:noFill/>
          <a:ln w="9525">
            <a:noFill/>
            <a:miter lim="800000"/>
            <a:headEnd/>
            <a:tailEnd/>
          </a:ln>
          <a:effectLst/>
        </p:spPr>
        <p:txBody>
          <a:bodyPr wrap="square">
            <a:spAutoFit/>
          </a:bodyPr>
          <a:lstStyle/>
          <a:p>
            <a:pPr>
              <a:spcBef>
                <a:spcPct val="50000"/>
              </a:spcBef>
              <a:defRPr/>
            </a:pPr>
            <a:r>
              <a:rPr lang="en-US" sz="4000" b="1" i="1" dirty="0" err="1" smtClean="0">
                <a:solidFill>
                  <a:srgbClr val="FF0000"/>
                </a:solidFill>
                <a:effectLst>
                  <a:outerShdw blurRad="38100" dist="38100" dir="2700000" algn="tl">
                    <a:srgbClr val="C0C0C0"/>
                  </a:outerShdw>
                </a:effectLst>
                <a:latin typeface="Arial" charset="0"/>
                <a:cs typeface="Arial" charset="0"/>
              </a:rPr>
              <a:t>Tiết</a:t>
            </a:r>
            <a:r>
              <a:rPr lang="en-US" sz="4000" b="1" i="1" dirty="0" smtClean="0">
                <a:solidFill>
                  <a:srgbClr val="FF0000"/>
                </a:solidFill>
                <a:effectLst>
                  <a:outerShdw blurRad="38100" dist="38100" dir="2700000" algn="tl">
                    <a:srgbClr val="C0C0C0"/>
                  </a:outerShdw>
                </a:effectLst>
                <a:latin typeface="Arial" charset="0"/>
                <a:cs typeface="Arial" charset="0"/>
              </a:rPr>
              <a:t> 27: </a:t>
            </a:r>
            <a:r>
              <a:rPr lang="en-US" sz="4000" b="1" dirty="0" smtClean="0">
                <a:solidFill>
                  <a:srgbClr val="800000"/>
                </a:solidFill>
                <a:effectLst>
                  <a:outerShdw blurRad="38100" dist="38100" dir="2700000" algn="tl">
                    <a:srgbClr val="C0C0C0"/>
                  </a:outerShdw>
                </a:effectLst>
                <a:latin typeface="Arial" charset="0"/>
                <a:cs typeface="Arial" charset="0"/>
              </a:rPr>
              <a:t>CHỦ </a:t>
            </a:r>
            <a:r>
              <a:rPr lang="en-US" sz="4000" b="1" dirty="0">
                <a:solidFill>
                  <a:srgbClr val="800000"/>
                </a:solidFill>
                <a:effectLst>
                  <a:outerShdw blurRad="38100" dist="38100" dir="2700000" algn="tl">
                    <a:srgbClr val="C0C0C0"/>
                  </a:outerShdw>
                </a:effectLst>
                <a:latin typeface="Arial" charset="0"/>
                <a:cs typeface="Arial" charset="0"/>
              </a:rPr>
              <a:t>ĐỀ: LỰC ĐIỆN </a:t>
            </a:r>
            <a:r>
              <a:rPr lang="en-US" sz="4000" b="1" dirty="0" smtClean="0">
                <a:solidFill>
                  <a:srgbClr val="800000"/>
                </a:solidFill>
                <a:effectLst>
                  <a:outerShdw blurRad="38100" dist="38100" dir="2700000" algn="tl">
                    <a:srgbClr val="C0C0C0"/>
                  </a:outerShdw>
                </a:effectLst>
                <a:latin typeface="Arial" charset="0"/>
                <a:cs typeface="Arial" charset="0"/>
              </a:rPr>
              <a:t>TỪ</a:t>
            </a:r>
            <a:endParaRPr lang="en-US" sz="4000" b="1" i="1" dirty="0">
              <a:solidFill>
                <a:srgbClr val="8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4227284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ox(out)">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ox(out)">
                                      <p:cBhvr>
                                        <p:cTn id="12" dur="500"/>
                                        <p:tgtEl>
                                          <p:spTgt spid="98"/>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15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47"/>
                                        </p:tgtEl>
                                        <p:attrNameLst>
                                          <p:attrName>style.visibility</p:attrName>
                                        </p:attrNameLst>
                                      </p:cBhvr>
                                      <p:to>
                                        <p:strVal val="visible"/>
                                      </p:to>
                                    </p:set>
                                  </p:childTnLst>
                                </p:cTn>
                              </p:par>
                              <p:par>
                                <p:cTn id="63" presetID="1" presetClass="entr" presetSubtype="0" fill="hold" grpId="0" nodeType="withEffect" nodePh="1">
                                  <p:stCondLst>
                                    <p:cond delay="0"/>
                                  </p:stCondLst>
                                  <p:endCondLst>
                                    <p:cond evt="begin" delay="0">
                                      <p:tn val="63"/>
                                    </p:cond>
                                  </p:endCondLst>
                                  <p:childTnLst>
                                    <p:set>
                                      <p:cBhvr>
                                        <p:cTn id="64" dur="1" fill="hold">
                                          <p:stCondLst>
                                            <p:cond delay="0"/>
                                          </p:stCondLst>
                                        </p:cTn>
                                        <p:tgtEl>
                                          <p:spTgt spid="5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5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6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1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6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6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16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7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17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17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17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7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175"/>
                                        </p:tgtEl>
                                        <p:attrNameLst>
                                          <p:attrName>style.visibility</p:attrName>
                                        </p:attrNameLst>
                                      </p:cBhvr>
                                      <p:to>
                                        <p:strVal val="visible"/>
                                      </p:to>
                                    </p:set>
                                  </p:childTnLst>
                                </p:cTn>
                              </p:par>
                              <p:par>
                                <p:cTn id="117" presetID="1" presetClass="entr" presetSubtype="0" fill="hold" grpId="0" nodeType="withEffect" nodePh="1">
                                  <p:stCondLst>
                                    <p:cond delay="0"/>
                                  </p:stCondLst>
                                  <p:endCondLst>
                                    <p:cond evt="begin" delay="0">
                                      <p:tn val="117"/>
                                    </p:cond>
                                  </p:endCondLst>
                                  <p:childTnLst>
                                    <p:set>
                                      <p:cBhvr>
                                        <p:cTn id="118" dur="1" fill="hold">
                                          <p:stCondLst>
                                            <p:cond delay="0"/>
                                          </p:stCondLst>
                                        </p:cTn>
                                        <p:tgtEl>
                                          <p:spTgt spid="6155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17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17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17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18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18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18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18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18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1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1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18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18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19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19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19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19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19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20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20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20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20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205"/>
                                        </p:tgtEl>
                                        <p:attrNameLst>
                                          <p:attrName>style.visibility</p:attrName>
                                        </p:attrNameLst>
                                      </p:cBhvr>
                                      <p:to>
                                        <p:strVal val="visible"/>
                                      </p:to>
                                    </p:set>
                                  </p:childTnLst>
                                </p:cTn>
                              </p:par>
                              <p:par>
                                <p:cTn id="163" presetID="16" presetClass="entr" presetSubtype="21" fill="hold" grpId="0" nodeType="withEffect">
                                  <p:stCondLst>
                                    <p:cond delay="0"/>
                                  </p:stCondLst>
                                  <p:childTnLst>
                                    <p:set>
                                      <p:cBhvr>
                                        <p:cTn id="164" dur="1" fill="hold">
                                          <p:stCondLst>
                                            <p:cond delay="0"/>
                                          </p:stCondLst>
                                        </p:cTn>
                                        <p:tgtEl>
                                          <p:spTgt spid="6"/>
                                        </p:tgtEl>
                                        <p:attrNameLst>
                                          <p:attrName>style.visibility</p:attrName>
                                        </p:attrNameLst>
                                      </p:cBhvr>
                                      <p:to>
                                        <p:strVal val="visible"/>
                                      </p:to>
                                    </p:set>
                                    <p:animEffect transition="in" filter="barn(inVertical)">
                                      <p:cBhvr>
                                        <p:cTn id="165" dur="500"/>
                                        <p:tgtEl>
                                          <p:spTgt spid="6"/>
                                        </p:tgtEl>
                                      </p:cBhvr>
                                    </p:animEffect>
                                  </p:childTnLst>
                                </p:cTn>
                              </p:par>
                            </p:childTnLst>
                          </p:cTn>
                        </p:par>
                      </p:childTnLst>
                    </p:cTn>
                  </p:par>
                  <p:par>
                    <p:cTn id="166" fill="hold">
                      <p:stCondLst>
                        <p:cond delay="indefinite"/>
                      </p:stCondLst>
                      <p:childTnLst>
                        <p:par>
                          <p:cTn id="167" fill="hold">
                            <p:stCondLst>
                              <p:cond delay="0"/>
                            </p:stCondLst>
                            <p:childTnLst>
                              <p:par>
                                <p:cTn id="168" presetID="8" presetClass="emph" presetSubtype="0" fill="hold" nodeType="clickEffect">
                                  <p:stCondLst>
                                    <p:cond delay="0"/>
                                  </p:stCondLst>
                                  <p:childTnLst>
                                    <p:animRot by="2100000">
                                      <p:cBhvr>
                                        <p:cTn id="169" dur="3000" fill="hold"/>
                                        <p:tgtEl>
                                          <p:spTgt spid="3"/>
                                        </p:tgtEl>
                                        <p:attrNameLst>
                                          <p:attrName>r</p:attrName>
                                        </p:attrNameLst>
                                      </p:cBhvr>
                                    </p:animRot>
                                  </p:childTnLst>
                                  <p:subTnLst>
                                    <p:audio>
                                      <p:cMediaNode>
                                        <p:cTn display="0" masterRel="sameClick">
                                          <p:stCondLst>
                                            <p:cond evt="begin" delay="0">
                                              <p:tn val="168"/>
                                            </p:cond>
                                          </p:stCondLst>
                                          <p:endCondLst>
                                            <p:cond evt="onStopAudio" delay="0">
                                              <p:tgtEl>
                                                <p:sldTgt/>
                                              </p:tgtEl>
                                            </p:cond>
                                          </p:endCondLst>
                                        </p:cTn>
                                        <p:tgtEl>
                                          <p:sndTgt r:embed="rId3" name="whoosh.wav"/>
                                        </p:tgtEl>
                                      </p:cMediaNode>
                                    </p:audio>
                                  </p:subTnLst>
                                </p:cTn>
                              </p:par>
                            </p:childTnLst>
                          </p:cTn>
                        </p:par>
                        <p:par>
                          <p:cTn id="170" fill="hold">
                            <p:stCondLst>
                              <p:cond delay="3000"/>
                            </p:stCondLst>
                            <p:childTnLst>
                              <p:par>
                                <p:cTn id="171" presetID="8" presetClass="emph" presetSubtype="0" fill="hold" nodeType="afterEffect">
                                  <p:stCondLst>
                                    <p:cond delay="0"/>
                                  </p:stCondLst>
                                  <p:childTnLst>
                                    <p:animRot by="3600000">
                                      <p:cBhvr>
                                        <p:cTn id="172" dur="3000" fill="hold"/>
                                        <p:tgtEl>
                                          <p:spTgt spid="5"/>
                                        </p:tgtEl>
                                        <p:attrNameLst>
                                          <p:attrName>r</p:attrName>
                                        </p:attrNameLst>
                                      </p:cBhvr>
                                    </p:animRot>
                                  </p:childTnLst>
                                  <p:subTnLst>
                                    <p:audio>
                                      <p:cMediaNode>
                                        <p:cTn display="0" masterRel="sameClick">
                                          <p:stCondLst>
                                            <p:cond evt="begin" delay="0">
                                              <p:tn val="171"/>
                                            </p:cond>
                                          </p:stCondLst>
                                          <p:endCondLst>
                                            <p:cond evt="onStopAudio" delay="0">
                                              <p:tgtEl>
                                                <p:sldTgt/>
                                              </p:tgtEl>
                                            </p:cond>
                                          </p:endCondLst>
                                        </p:cTn>
                                        <p:tgtEl>
                                          <p:sndTgt r:embed="rId4" name="breeze.wav"/>
                                        </p:tgtEl>
                                      </p:cMediaNode>
                                    </p:audio>
                                  </p:subTnLst>
                                </p:cTn>
                              </p:par>
                            </p:childTnLst>
                          </p:cTn>
                        </p:par>
                        <p:par>
                          <p:cTn id="173" fill="hold">
                            <p:stCondLst>
                              <p:cond delay="6000"/>
                            </p:stCondLst>
                            <p:childTnLst>
                              <p:par>
                                <p:cTn id="174" presetID="0" presetClass="path" presetSubtype="0" accel="33333" fill="hold" grpId="0" nodeType="afterEffect">
                                  <p:stCondLst>
                                    <p:cond delay="0"/>
                                  </p:stCondLst>
                                  <p:childTnLst>
                                    <p:animMotion origin="layout" path="M -1.875E-6 -1.85185E-6 C -0.01367 0.00116 -0.02721 0.00232 -0.03268 0.00278 " pathEditMode="fixed" rAng="0" ptsTypes="AA">
                                      <p:cBhvr>
                                        <p:cTn id="175" dur="3000" fill="hold"/>
                                        <p:tgtEl>
                                          <p:spTgt spid="61578"/>
                                        </p:tgtEl>
                                        <p:attrNameLst>
                                          <p:attrName>ppt_x</p:attrName>
                                          <p:attrName>ppt_y</p:attrName>
                                        </p:attrNameLst>
                                      </p:cBhvr>
                                      <p:rCtr x="-1641" y="139"/>
                                    </p:animMotion>
                                  </p:childTnLst>
                                  <p:subTnLst>
                                    <p:audio>
                                      <p:cMediaNode>
                                        <p:cTn display="0" masterRel="sameClick">
                                          <p:stCondLst>
                                            <p:cond evt="begin" delay="0">
                                              <p:tn val="174"/>
                                            </p:cond>
                                          </p:stCondLst>
                                          <p:endCondLst>
                                            <p:cond evt="onStopAudio" delay="0">
                                              <p:tgtEl>
                                                <p:sldTgt/>
                                              </p:tgtEl>
                                            </p:cond>
                                          </p:endCondLst>
                                        </p:cTn>
                                        <p:tgtEl>
                                          <p:sndTgt r:embed="rId5" name="wind.wav"/>
                                        </p:tgtEl>
                                      </p:cMediaNode>
                                    </p:audio>
                                  </p:subTnLst>
                                </p:cTn>
                              </p:par>
                            </p:childTnLst>
                          </p:cTn>
                        </p:par>
                      </p:childTnLst>
                    </p:cTn>
                  </p:par>
                  <p:par>
                    <p:cTn id="176" fill="hold">
                      <p:stCondLst>
                        <p:cond delay="indefinite"/>
                      </p:stCondLst>
                      <p:childTnLst>
                        <p:par>
                          <p:cTn id="177" fill="hold">
                            <p:stCondLst>
                              <p:cond delay="0"/>
                            </p:stCondLst>
                            <p:childTnLst>
                              <p:par>
                                <p:cTn id="178" presetID="4" presetClass="entr" presetSubtype="32" fill="hold" grpId="0" nodeType="clickEffect">
                                  <p:stCondLst>
                                    <p:cond delay="0"/>
                                  </p:stCondLst>
                                  <p:childTnLst>
                                    <p:set>
                                      <p:cBhvr>
                                        <p:cTn id="179" dur="1" fill="hold">
                                          <p:stCondLst>
                                            <p:cond delay="0"/>
                                          </p:stCondLst>
                                        </p:cTn>
                                        <p:tgtEl>
                                          <p:spTgt spid="108"/>
                                        </p:tgtEl>
                                        <p:attrNameLst>
                                          <p:attrName>style.visibility</p:attrName>
                                        </p:attrNameLst>
                                      </p:cBhvr>
                                      <p:to>
                                        <p:strVal val="visible"/>
                                      </p:to>
                                    </p:set>
                                    <p:animEffect transition="in" filter="box(out)">
                                      <p:cBhvr>
                                        <p:cTn id="180" dur="500"/>
                                        <p:tgtEl>
                                          <p:spTgt spid="108"/>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06"/>
                                        </p:tgtEl>
                                        <p:attrNameLst>
                                          <p:attrName>style.visibility</p:attrName>
                                        </p:attrNameLst>
                                      </p:cBhvr>
                                      <p:to>
                                        <p:strVal val="visible"/>
                                      </p:to>
                                    </p:set>
                                    <p:animEffect transition="in" filter="blinds(horizontal)">
                                      <p:cBhvr>
                                        <p:cTn id="18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61446" grpId="0" animBg="1"/>
      <p:bldP spid="61447" grpId="0" animBg="1"/>
      <p:bldP spid="61448" grpId="0" animBg="1"/>
      <p:bldP spid="61449" grpId="0" animBg="1"/>
      <p:bldP spid="5132" grpId="0" animBg="1"/>
      <p:bldP spid="5133" grpId="0" animBg="1"/>
      <p:bldP spid="5134" grpId="0" animBg="1"/>
      <p:bldP spid="5135" grpId="0" animBg="1"/>
      <p:bldP spid="5136" grpId="0" animBg="1"/>
      <p:bldP spid="5137" grpId="0" animBg="1"/>
      <p:bldP spid="5138" grpId="0" animBg="1"/>
      <p:bldP spid="5139" grpId="0" animBg="1"/>
      <p:bldP spid="5140" grpId="0" animBg="1"/>
      <p:bldP spid="5142" grpId="0" animBg="1"/>
      <p:bldP spid="5143" grpId="0" animBg="1"/>
      <p:bldP spid="5144" grpId="0" animBg="1"/>
      <p:bldP spid="5145" grpId="0" animBg="1"/>
      <p:bldP spid="5146" grpId="0"/>
      <p:bldP spid="5147" grpId="0" animBg="1"/>
      <p:bldP spid="5148" grpId="0"/>
      <p:bldP spid="5149" grpId="0" animBg="1"/>
      <p:bldP spid="5150" grpId="0" animBg="1"/>
      <p:bldP spid="5151" grpId="0" animBg="1"/>
      <p:bldP spid="5153" grpId="0" animBg="1"/>
      <p:bldP spid="5154" grpId="0" animBg="1"/>
      <p:bldP spid="5155" grpId="0" animBg="1"/>
      <p:bldP spid="5156" grpId="0" animBg="1"/>
      <p:bldP spid="61537" grpId="0" animBg="1"/>
      <p:bldP spid="5159" grpId="0" animBg="1"/>
      <p:bldP spid="5160" grpId="0" animBg="1"/>
      <p:bldP spid="5161" grpId="0" animBg="1"/>
      <p:bldP spid="5162" grpId="0" animBg="1"/>
      <p:bldP spid="5163" grpId="0" animBg="1"/>
      <p:bldP spid="5164" grpId="0" animBg="1"/>
      <p:bldP spid="5165" grpId="0" animBg="1"/>
      <p:bldP spid="5166" grpId="0" animBg="1"/>
      <p:bldP spid="5167" grpId="0" animBg="1"/>
      <p:bldP spid="5168" grpId="0" animBg="1"/>
      <p:bldP spid="5169" grpId="0" animBg="1"/>
      <p:bldP spid="5170" grpId="0" animBg="1"/>
      <p:bldP spid="5171" grpId="0" animBg="1"/>
      <p:bldP spid="5172" grpId="0"/>
      <p:bldP spid="5173" grpId="0" animBg="1"/>
      <p:bldP spid="5174" grpId="0" animBg="1"/>
      <p:bldP spid="5175" grpId="0" animBg="1"/>
      <p:bldP spid="61555" grpId="0"/>
      <p:bldP spid="5177" grpId="0" animBg="1"/>
      <p:bldP spid="5178" grpId="0" animBg="1"/>
      <p:bldP spid="5179" grpId="0" animBg="1"/>
      <p:bldP spid="5180" grpId="0" animBg="1"/>
      <p:bldP spid="5181" grpId="0" animBg="1"/>
      <p:bldP spid="5182" grpId="0" animBg="1"/>
      <p:bldP spid="5183" grpId="0" animBg="1"/>
      <p:bldP spid="5184" grpId="0" animBg="1"/>
      <p:bldP spid="5185" grpId="0" animBg="1"/>
      <p:bldP spid="5186" grpId="0" animBg="1"/>
      <p:bldP spid="5187" grpId="0" animBg="1"/>
      <p:bldP spid="5189" grpId="0" animBg="1"/>
      <p:bldP spid="5190" grpId="0" animBg="1"/>
      <p:bldP spid="5195" grpId="0" animBg="1"/>
      <p:bldP spid="5196" grpId="0" animBg="1"/>
      <p:bldP spid="5197" grpId="0" animBg="1"/>
      <p:bldP spid="5198" grpId="0" animBg="1"/>
      <p:bldP spid="61578" grpId="0" animBg="1"/>
      <p:bldP spid="61578" grpId="1" animBg="1"/>
      <p:bldP spid="5200" grpId="0" animBg="1"/>
      <p:bldP spid="5201" grpId="0"/>
      <p:bldP spid="5202" grpId="0"/>
      <p:bldP spid="5203" grpId="0"/>
      <p:bldP spid="5205" grpId="0" animBg="1"/>
      <p:bldP spid="101" grpId="0"/>
      <p:bldP spid="98" grpId="0"/>
      <p:bldP spid="6" grpId="0"/>
      <p:bldP spid="106" grpId="0"/>
      <p:bldP spid="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21"/>
          <p:cNvSpPr txBox="1">
            <a:spLocks noChangeArrowheads="1"/>
          </p:cNvSpPr>
          <p:nvPr/>
        </p:nvSpPr>
        <p:spPr bwMode="auto">
          <a:xfrm>
            <a:off x="815788" y="725746"/>
            <a:ext cx="10027024" cy="461665"/>
          </a:xfrm>
          <a:prstGeom prst="rect">
            <a:avLst/>
          </a:prstGeom>
          <a:noFill/>
          <a:ln w="9525">
            <a:noFill/>
            <a:miter lim="800000"/>
            <a:headEnd/>
            <a:tailEnd/>
          </a:ln>
        </p:spPr>
        <p:txBody>
          <a:bodyPr wrap="square">
            <a:spAutoFit/>
          </a:bodyPr>
          <a:lstStyle/>
          <a:p>
            <a:pPr>
              <a:spcBef>
                <a:spcPct val="50000"/>
              </a:spcBef>
            </a:pPr>
            <a:r>
              <a:rPr lang="en-US" sz="2400" b="1" i="1" dirty="0" smtClean="0">
                <a:solidFill>
                  <a:srgbClr val="FF0000"/>
                </a:solidFill>
                <a:latin typeface="Times New Roman" pitchFamily="18" charset="0"/>
              </a:rPr>
              <a:t>I. TÁC DỤNG CỦA TỪ TRƯỜNG  LÊN DÂY DẪN CÓ DÒNG ĐIỆN</a:t>
            </a:r>
            <a:endParaRPr lang="en-US" sz="2400" b="1" i="1" dirty="0">
              <a:solidFill>
                <a:srgbClr val="FF0000"/>
              </a:solidFill>
              <a:latin typeface="Times New Roman" pitchFamily="18" charset="0"/>
            </a:endParaRPr>
          </a:p>
        </p:txBody>
      </p:sp>
      <p:sp>
        <p:nvSpPr>
          <p:cNvPr id="98" name="Text Box 21"/>
          <p:cNvSpPr txBox="1">
            <a:spLocks noChangeArrowheads="1"/>
          </p:cNvSpPr>
          <p:nvPr/>
        </p:nvSpPr>
        <p:spPr bwMode="auto">
          <a:xfrm>
            <a:off x="783655" y="1174383"/>
            <a:ext cx="10027024" cy="461665"/>
          </a:xfrm>
          <a:prstGeom prst="rect">
            <a:avLst/>
          </a:prstGeom>
          <a:noFill/>
          <a:ln w="9525">
            <a:noFill/>
            <a:miter lim="800000"/>
            <a:headEnd/>
            <a:tailEnd/>
          </a:ln>
        </p:spPr>
        <p:txBody>
          <a:bodyPr wrap="square">
            <a:spAutoFit/>
          </a:bodyPr>
          <a:lstStyle/>
          <a:p>
            <a:pPr>
              <a:spcBef>
                <a:spcPct val="50000"/>
              </a:spcBef>
            </a:pPr>
            <a:r>
              <a:rPr lang="en-US" sz="2400" b="1" i="1" dirty="0" smtClean="0">
                <a:latin typeface="Times New Roman" pitchFamily="18" charset="0"/>
              </a:rPr>
              <a:t>1. Thí nghiệm: Hình 27.1</a:t>
            </a:r>
            <a:endParaRPr lang="en-US" sz="2400" b="1" i="1" dirty="0">
              <a:latin typeface="Times New Roman" pitchFamily="18" charset="0"/>
            </a:endParaRPr>
          </a:p>
        </p:txBody>
      </p:sp>
      <p:sp>
        <p:nvSpPr>
          <p:cNvPr id="106" name="Text Box 103" descr="Parchment"/>
          <p:cNvSpPr txBox="1">
            <a:spLocks noChangeArrowheads="1"/>
          </p:cNvSpPr>
          <p:nvPr/>
        </p:nvSpPr>
        <p:spPr bwMode="auto">
          <a:xfrm>
            <a:off x="1008136" y="1700984"/>
            <a:ext cx="10834820" cy="830997"/>
          </a:xfrm>
          <a:prstGeom prst="rect">
            <a:avLst/>
          </a:prstGeom>
          <a:noFill/>
          <a:ln w="9525">
            <a:noFill/>
            <a:miter lim="800000"/>
            <a:headEnd/>
            <a:tailEnd/>
          </a:ln>
        </p:spPr>
        <p:txBody>
          <a:bodyPr wrap="square">
            <a:spAutoFit/>
          </a:bodyPr>
          <a:lstStyle/>
          <a:p>
            <a:pPr>
              <a:spcBef>
                <a:spcPct val="50000"/>
              </a:spcBef>
            </a:pP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Từ</a:t>
            </a:r>
            <a:r>
              <a:rPr lang="en-US" sz="2400" i="1" dirty="0" smtClean="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a:t>
            </a:r>
            <a:r>
              <a:rPr lang="vi-VN" sz="2400" i="1" dirty="0">
                <a:solidFill>
                  <a:srgbClr val="0000FF"/>
                </a:solidFill>
                <a:latin typeface="Times New Roman" pitchFamily="18" charset="0"/>
                <a:cs typeface="Times New Roman" pitchFamily="18" charset="0"/>
              </a:rPr>
              <a:t>ư</a:t>
            </a:r>
            <a:r>
              <a:rPr lang="en-US" sz="2400" i="1" dirty="0" err="1">
                <a:solidFill>
                  <a:srgbClr val="0000FF"/>
                </a:solidFill>
                <a:latin typeface="Times New Roman" pitchFamily="18" charset="0"/>
                <a:cs typeface="Times New Roman" pitchFamily="18" charset="0"/>
              </a:rPr>
              <a:t>ờng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tác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dụng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lực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lên</a:t>
            </a:r>
            <a:r>
              <a:rPr lang="en-US" sz="2400" i="1"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oạn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dây</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dẫn</a:t>
            </a:r>
            <a:r>
              <a:rPr lang="en-US" sz="2400" i="1" dirty="0">
                <a:solidFill>
                  <a:srgbClr val="0000FF"/>
                </a:solidFill>
                <a:latin typeface="Times New Roman" pitchFamily="18" charset="0"/>
                <a:cs typeface="Times New Roman" pitchFamily="18" charset="0"/>
              </a:rPr>
              <a:t> AB </a:t>
            </a:r>
            <a:r>
              <a:rPr lang="en-US" sz="2400" i="1" dirty="0" err="1">
                <a:solidFill>
                  <a:srgbClr val="0000FF"/>
                </a:solidFill>
                <a:latin typeface="Times New Roman" pitchFamily="18" charset="0"/>
                <a:cs typeface="Times New Roman" pitchFamily="18" charset="0"/>
              </a:rPr>
              <a:t>có</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dòng</a:t>
            </a:r>
            <a:r>
              <a:rPr lang="en-US" sz="2400" i="1"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iện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chạy</a:t>
            </a:r>
            <a:r>
              <a:rPr lang="en-US" sz="2400" i="1" dirty="0">
                <a:solidFill>
                  <a:srgbClr val="0000FF"/>
                </a:solidFill>
                <a:latin typeface="Times New Roman" pitchFamily="18" charset="0"/>
                <a:cs typeface="Times New Roman" pitchFamily="18" charset="0"/>
              </a:rPr>
              <a:t> qua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ặt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trong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từ</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a:t>
            </a:r>
            <a:r>
              <a:rPr lang="vi-VN" sz="2400" i="1" dirty="0">
                <a:solidFill>
                  <a:srgbClr val="0000FF"/>
                </a:solidFill>
                <a:latin typeface="Times New Roman" pitchFamily="18" charset="0"/>
                <a:cs typeface="Times New Roman" pitchFamily="18" charset="0"/>
              </a:rPr>
              <a:t>ư</a:t>
            </a:r>
            <a:r>
              <a:rPr lang="en-US" sz="2400" i="1" dirty="0">
                <a:solidFill>
                  <a:srgbClr val="0000FF"/>
                </a:solidFill>
                <a:latin typeface="Times New Roman" pitchFamily="18" charset="0"/>
                <a:cs typeface="Times New Roman" pitchFamily="18" charset="0"/>
              </a:rPr>
              <a:t>ờng</a:t>
            </a:r>
            <a:r>
              <a:rPr lang="en-US" sz="2400" i="1" dirty="0" smtClean="0">
                <a:solidFill>
                  <a:srgbClr val="0000FF"/>
                </a:solidFill>
                <a:latin typeface="Times New Roman" pitchFamily="18" charset="0"/>
                <a:cs typeface="Times New Roman" pitchFamily="18" charset="0"/>
              </a:rPr>
              <a:t>. Lực </a:t>
            </a:r>
            <a:r>
              <a:rPr lang="vi-VN" sz="2400" i="1" dirty="0" smtClean="0">
                <a:solidFill>
                  <a:srgbClr val="0000FF"/>
                </a:solidFill>
                <a:latin typeface="Times New Roman" pitchFamily="18" charset="0"/>
                <a:cs typeface="Times New Roman" pitchFamily="18" charset="0"/>
              </a:rPr>
              <a:t>đ</a:t>
            </a:r>
            <a:r>
              <a:rPr lang="en-US" sz="2400" i="1" dirty="0" smtClean="0">
                <a:solidFill>
                  <a:srgbClr val="0000FF"/>
                </a:solidFill>
                <a:latin typeface="Times New Roman" pitchFamily="18" charset="0"/>
                <a:cs typeface="Times New Roman" pitchFamily="18" charset="0"/>
              </a:rPr>
              <a:t>ó gọi là </a:t>
            </a:r>
            <a:r>
              <a:rPr lang="en-US" sz="2400" i="1" dirty="0" smtClean="0">
                <a:solidFill>
                  <a:srgbClr val="CC0000"/>
                </a:solidFill>
                <a:latin typeface="Times New Roman" pitchFamily="18" charset="0"/>
                <a:cs typeface="Times New Roman" pitchFamily="18" charset="0"/>
              </a:rPr>
              <a:t>lực </a:t>
            </a:r>
            <a:r>
              <a:rPr lang="vi-VN" sz="2400" i="1" dirty="0" smtClean="0">
                <a:solidFill>
                  <a:srgbClr val="CC0000"/>
                </a:solidFill>
                <a:latin typeface="Times New Roman" pitchFamily="18" charset="0"/>
                <a:cs typeface="Times New Roman" pitchFamily="18" charset="0"/>
              </a:rPr>
              <a:t>đ</a:t>
            </a:r>
            <a:r>
              <a:rPr lang="en-US" sz="2400" i="1" dirty="0" smtClean="0">
                <a:solidFill>
                  <a:srgbClr val="CC0000"/>
                </a:solidFill>
                <a:latin typeface="Times New Roman" pitchFamily="18" charset="0"/>
                <a:cs typeface="Times New Roman" pitchFamily="18" charset="0"/>
              </a:rPr>
              <a:t>iện từ.</a:t>
            </a:r>
          </a:p>
        </p:txBody>
      </p:sp>
      <p:sp>
        <p:nvSpPr>
          <p:cNvPr id="108" name="Text Box 21"/>
          <p:cNvSpPr txBox="1">
            <a:spLocks noChangeArrowheads="1"/>
          </p:cNvSpPr>
          <p:nvPr/>
        </p:nvSpPr>
        <p:spPr bwMode="auto">
          <a:xfrm>
            <a:off x="760650" y="1685686"/>
            <a:ext cx="1920428" cy="461665"/>
          </a:xfrm>
          <a:prstGeom prst="rect">
            <a:avLst/>
          </a:prstGeom>
          <a:noFill/>
          <a:ln w="9525">
            <a:noFill/>
            <a:miter lim="800000"/>
            <a:headEnd/>
            <a:tailEnd/>
          </a:ln>
        </p:spPr>
        <p:txBody>
          <a:bodyPr wrap="square">
            <a:spAutoFit/>
          </a:bodyPr>
          <a:lstStyle/>
          <a:p>
            <a:pPr>
              <a:spcBef>
                <a:spcPct val="50000"/>
              </a:spcBef>
            </a:pPr>
            <a:r>
              <a:rPr lang="en-US" sz="2400" b="1" i="1" dirty="0" smtClean="0">
                <a:latin typeface="Times New Roman" pitchFamily="18" charset="0"/>
              </a:rPr>
              <a:t>2. </a:t>
            </a:r>
            <a:r>
              <a:rPr lang="en-US" sz="2400" b="1" i="1" dirty="0" err="1" smtClean="0">
                <a:latin typeface="Times New Roman" pitchFamily="18" charset="0"/>
              </a:rPr>
              <a:t>Kết</a:t>
            </a:r>
            <a:r>
              <a:rPr lang="en-US" sz="2400" b="1" i="1" dirty="0" smtClean="0">
                <a:latin typeface="Times New Roman" pitchFamily="18" charset="0"/>
              </a:rPr>
              <a:t> luận:</a:t>
            </a:r>
            <a:endParaRPr lang="en-US" sz="2400" b="1" i="1" dirty="0">
              <a:latin typeface="Times New Roman" pitchFamily="18" charset="0"/>
            </a:endParaRPr>
          </a:p>
        </p:txBody>
      </p:sp>
      <p:sp>
        <p:nvSpPr>
          <p:cNvPr id="109" name="Text Box 6"/>
          <p:cNvSpPr txBox="1">
            <a:spLocks noChangeArrowheads="1"/>
          </p:cNvSpPr>
          <p:nvPr/>
        </p:nvSpPr>
        <p:spPr bwMode="auto">
          <a:xfrm>
            <a:off x="2458764" y="35603"/>
            <a:ext cx="9581535" cy="707886"/>
          </a:xfrm>
          <a:prstGeom prst="rect">
            <a:avLst/>
          </a:prstGeom>
          <a:noFill/>
          <a:ln w="9525">
            <a:noFill/>
            <a:miter lim="800000"/>
            <a:headEnd/>
            <a:tailEnd/>
          </a:ln>
          <a:effectLst/>
        </p:spPr>
        <p:txBody>
          <a:bodyPr wrap="square">
            <a:spAutoFit/>
          </a:bodyPr>
          <a:lstStyle/>
          <a:p>
            <a:pPr>
              <a:spcBef>
                <a:spcPct val="50000"/>
              </a:spcBef>
              <a:defRPr/>
            </a:pPr>
            <a:r>
              <a:rPr lang="en-US" sz="4000" b="1" i="1" dirty="0" err="1" smtClean="0">
                <a:solidFill>
                  <a:srgbClr val="FF0000"/>
                </a:solidFill>
                <a:effectLst>
                  <a:outerShdw blurRad="38100" dist="38100" dir="2700000" algn="tl">
                    <a:srgbClr val="C0C0C0"/>
                  </a:outerShdw>
                </a:effectLst>
                <a:latin typeface="Arial" charset="0"/>
                <a:cs typeface="Arial" charset="0"/>
              </a:rPr>
              <a:t>Tiết</a:t>
            </a:r>
            <a:r>
              <a:rPr lang="en-US" sz="4000" b="1" i="1" dirty="0" smtClean="0">
                <a:solidFill>
                  <a:srgbClr val="FF0000"/>
                </a:solidFill>
                <a:effectLst>
                  <a:outerShdw blurRad="38100" dist="38100" dir="2700000" algn="tl">
                    <a:srgbClr val="C0C0C0"/>
                  </a:outerShdw>
                </a:effectLst>
                <a:latin typeface="Arial" charset="0"/>
                <a:cs typeface="Arial" charset="0"/>
              </a:rPr>
              <a:t> 27: </a:t>
            </a:r>
            <a:r>
              <a:rPr lang="en-US" sz="4000" b="1" dirty="0" smtClean="0">
                <a:solidFill>
                  <a:srgbClr val="800000"/>
                </a:solidFill>
                <a:effectLst>
                  <a:outerShdw blurRad="38100" dist="38100" dir="2700000" algn="tl">
                    <a:srgbClr val="C0C0C0"/>
                  </a:outerShdw>
                </a:effectLst>
                <a:latin typeface="Arial" charset="0"/>
                <a:cs typeface="Arial" charset="0"/>
              </a:rPr>
              <a:t>CHỦ </a:t>
            </a:r>
            <a:r>
              <a:rPr lang="en-US" sz="4000" b="1" dirty="0">
                <a:solidFill>
                  <a:srgbClr val="800000"/>
                </a:solidFill>
                <a:effectLst>
                  <a:outerShdw blurRad="38100" dist="38100" dir="2700000" algn="tl">
                    <a:srgbClr val="C0C0C0"/>
                  </a:outerShdw>
                </a:effectLst>
                <a:latin typeface="Arial" charset="0"/>
                <a:cs typeface="Arial" charset="0"/>
              </a:rPr>
              <a:t>ĐỀ: LỰC ĐIỆN </a:t>
            </a:r>
            <a:r>
              <a:rPr lang="en-US" sz="4000" b="1" dirty="0" smtClean="0">
                <a:solidFill>
                  <a:srgbClr val="800000"/>
                </a:solidFill>
                <a:effectLst>
                  <a:outerShdw blurRad="38100" dist="38100" dir="2700000" algn="tl">
                    <a:srgbClr val="C0C0C0"/>
                  </a:outerShdw>
                </a:effectLst>
                <a:latin typeface="Arial" charset="0"/>
                <a:cs typeface="Arial" charset="0"/>
              </a:rPr>
              <a:t>TỪ</a:t>
            </a:r>
            <a:endParaRPr lang="en-US" sz="4000" b="1" i="1" dirty="0">
              <a:solidFill>
                <a:srgbClr val="800000"/>
              </a:solidFill>
              <a:effectLst>
                <a:outerShdw blurRad="38100" dist="38100" dir="2700000" algn="tl">
                  <a:srgbClr val="C0C0C0"/>
                </a:outerShdw>
              </a:effectLst>
              <a:latin typeface="Arial" charset="0"/>
              <a:cs typeface="Arial" charset="0"/>
            </a:endParaRPr>
          </a:p>
        </p:txBody>
      </p:sp>
      <p:sp>
        <p:nvSpPr>
          <p:cNvPr id="100" name="TextBox 99"/>
          <p:cNvSpPr txBox="1">
            <a:spLocks noChangeArrowheads="1"/>
          </p:cNvSpPr>
          <p:nvPr/>
        </p:nvSpPr>
        <p:spPr bwMode="auto">
          <a:xfrm>
            <a:off x="824798" y="2478397"/>
            <a:ext cx="9393382" cy="461665"/>
          </a:xfrm>
          <a:prstGeom prst="rect">
            <a:avLst/>
          </a:prstGeom>
          <a:noFill/>
          <a:ln w="9525">
            <a:noFill/>
            <a:miter lim="800000"/>
            <a:headEnd/>
            <a:tailEnd/>
          </a:ln>
        </p:spPr>
        <p:txBody>
          <a:bodyPr wrap="square">
            <a:spAutoFit/>
          </a:bodyPr>
          <a:lstStyle/>
          <a:p>
            <a:r>
              <a:rPr lang="en-US" sz="2400" b="1" i="1" dirty="0">
                <a:solidFill>
                  <a:srgbClr val="FF0000"/>
                </a:solidFill>
                <a:latin typeface="Times New Roman" pitchFamily="18" charset="0"/>
                <a:cs typeface="Times New Roman" pitchFamily="18" charset="0"/>
              </a:rPr>
              <a:t>II. CHIỀU CỦA LỰC ĐIỆN TỪ - QUY TẮC BÀN TAY TRÁI</a:t>
            </a:r>
          </a:p>
        </p:txBody>
      </p:sp>
      <p:sp>
        <p:nvSpPr>
          <p:cNvPr id="102" name="TextBox 101"/>
          <p:cNvSpPr txBox="1">
            <a:spLocks noChangeArrowheads="1"/>
          </p:cNvSpPr>
          <p:nvPr/>
        </p:nvSpPr>
        <p:spPr bwMode="auto">
          <a:xfrm>
            <a:off x="824798" y="2940062"/>
            <a:ext cx="8686800" cy="461665"/>
          </a:xfrm>
          <a:prstGeom prst="rect">
            <a:avLst/>
          </a:prstGeom>
          <a:noFill/>
          <a:ln w="9525">
            <a:noFill/>
            <a:miter lim="800000"/>
            <a:headEnd/>
            <a:tailEnd/>
          </a:ln>
        </p:spPr>
        <p:txBody>
          <a:bodyPr wrap="square">
            <a:spAutoFit/>
          </a:bodyPr>
          <a:lstStyle/>
          <a:p>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Chiều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từ</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phụ</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yếu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a:t>
            </a:r>
          </a:p>
        </p:txBody>
      </p:sp>
      <p:sp>
        <p:nvSpPr>
          <p:cNvPr id="103" name="TextBox 2"/>
          <p:cNvSpPr txBox="1">
            <a:spLocks noChangeArrowheads="1"/>
          </p:cNvSpPr>
          <p:nvPr/>
        </p:nvSpPr>
        <p:spPr bwMode="auto">
          <a:xfrm>
            <a:off x="853518" y="3343987"/>
            <a:ext cx="3573462" cy="461665"/>
          </a:xfrm>
          <a:prstGeom prst="rect">
            <a:avLst/>
          </a:prstGeom>
          <a:noFill/>
          <a:ln w="9525">
            <a:noFill/>
            <a:miter lim="800000"/>
            <a:headEnd/>
            <a:tailEnd/>
          </a:ln>
        </p:spPr>
        <p:txBody>
          <a:bodyPr wrap="square">
            <a:spAutoFit/>
          </a:bodyPr>
          <a:lstStyle/>
          <a:p>
            <a:r>
              <a:rPr lang="en-US" sz="2400" b="1" i="1" dirty="0" smtClean="0">
                <a:latin typeface="Times New Roman" pitchFamily="18" charset="0"/>
                <a:cs typeface="Times New Roman" pitchFamily="18" charset="0"/>
              </a:rPr>
              <a:t>a/ Thí nghiệm:</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19381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inVertical)">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2" grpId="0"/>
      <p:bldP spid="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Oak"/>
          <p:cNvSpPr>
            <a:spLocks noChangeArrowheads="1"/>
          </p:cNvSpPr>
          <p:nvPr/>
        </p:nvSpPr>
        <p:spPr bwMode="auto">
          <a:xfrm>
            <a:off x="1997460" y="5314936"/>
            <a:ext cx="8153400" cy="76200"/>
          </a:xfrm>
          <a:prstGeom prst="rect">
            <a:avLst/>
          </a:prstGeom>
          <a:blipFill dpi="0" rotWithShape="1">
            <a:blip r:embed="rId5"/>
            <a:srcRect/>
            <a:tile tx="0" ty="0" sx="100000" sy="100000" flip="none" algn="tl"/>
          </a:blipFill>
          <a:ln w="9525">
            <a:miter lim="800000"/>
            <a:headEnd/>
            <a:tailEnd/>
          </a:ln>
          <a:effectLst/>
          <a:scene3d>
            <a:camera prst="legacyPerspectiveTopRight">
              <a:rot lat="1799999" lon="21539998" rev="0"/>
            </a:camera>
            <a:lightRig rig="legacyFlat4" dir="b"/>
          </a:scene3d>
          <a:sp3d extrusionH="1801800" prstMaterial="legacyMatte">
            <a:bevelT w="13500" h="13500" prst="angle"/>
            <a:bevelB w="13500" h="13500" prst="angle"/>
            <a:extrusionClr>
              <a:srgbClr val="FFCC99"/>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 name="Rectangle 4"/>
          <p:cNvSpPr>
            <a:spLocks noChangeArrowheads="1"/>
          </p:cNvSpPr>
          <p:nvPr/>
        </p:nvSpPr>
        <p:spPr bwMode="auto">
          <a:xfrm>
            <a:off x="4054860" y="4686286"/>
            <a:ext cx="2971800" cy="76200"/>
          </a:xfrm>
          <a:prstGeom prst="rect">
            <a:avLst/>
          </a:prstGeom>
          <a:solidFill>
            <a:srgbClr val="00CC00"/>
          </a:solidFill>
          <a:ln w="9525">
            <a:miter lim="800000"/>
            <a:headEnd/>
            <a:tailEnd/>
          </a:ln>
          <a:effectLst/>
          <a:scene3d>
            <a:camera prst="legacyPerspectiveTopRight">
              <a:rot lat="420000" lon="21539998" rev="0"/>
            </a:camera>
            <a:lightRig rig="legacyFlat4" dir="b"/>
          </a:scene3d>
          <a:sp3d extrusionH="887400" prstMaterial="legacyMatte">
            <a:bevelT w="13500" h="13500" prst="angle"/>
            <a:bevelB w="13500" h="13500" prst="angle"/>
            <a:extrusionClr>
              <a:srgbClr val="00CC00"/>
            </a:extrusionClr>
            <a:contourClr>
              <a:srgbClr val="00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7" name="Rectangle 5"/>
          <p:cNvSpPr>
            <a:spLocks noChangeArrowheads="1"/>
          </p:cNvSpPr>
          <p:nvPr/>
        </p:nvSpPr>
        <p:spPr bwMode="auto">
          <a:xfrm>
            <a:off x="4816860" y="1123936"/>
            <a:ext cx="76200" cy="344805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8" name="Rectangle 6"/>
          <p:cNvSpPr>
            <a:spLocks noChangeArrowheads="1"/>
          </p:cNvSpPr>
          <p:nvPr/>
        </p:nvSpPr>
        <p:spPr bwMode="auto">
          <a:xfrm rot="5400000">
            <a:off x="5578860" y="552436"/>
            <a:ext cx="76200" cy="17907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9" name="AutoShape 7"/>
          <p:cNvSpPr>
            <a:spLocks noChangeArrowheads="1"/>
          </p:cNvSpPr>
          <p:nvPr/>
        </p:nvSpPr>
        <p:spPr bwMode="auto">
          <a:xfrm>
            <a:off x="4769235" y="1276336"/>
            <a:ext cx="152400" cy="381000"/>
          </a:xfrm>
          <a:prstGeom prst="plus">
            <a:avLst>
              <a:gd name="adj" fmla="val 25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10" name="Rectangle 8"/>
          <p:cNvSpPr>
            <a:spLocks noChangeArrowheads="1"/>
          </p:cNvSpPr>
          <p:nvPr/>
        </p:nvSpPr>
        <p:spPr bwMode="auto">
          <a:xfrm flipH="1">
            <a:off x="5721735" y="3714736"/>
            <a:ext cx="76200" cy="81915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11" name="Rectangle 9"/>
          <p:cNvSpPr>
            <a:spLocks noChangeArrowheads="1"/>
          </p:cNvSpPr>
          <p:nvPr/>
        </p:nvSpPr>
        <p:spPr bwMode="auto">
          <a:xfrm>
            <a:off x="5245485" y="3714736"/>
            <a:ext cx="1066800" cy="76200"/>
          </a:xfrm>
          <a:prstGeom prst="rect">
            <a:avLst/>
          </a:prstGeom>
          <a:solidFill>
            <a:srgbClr val="00CC00"/>
          </a:solidFill>
          <a:ln w="9525">
            <a:miter lim="800000"/>
            <a:headEnd/>
            <a:tailEnd/>
          </a:ln>
          <a:effectLst/>
          <a:scene3d>
            <a:camera prst="legacyPerspectiveTopRight">
              <a:rot lat="21480000" lon="21359997" rev="0"/>
            </a:camera>
            <a:lightRig rig="legacyFlat4" dir="b"/>
          </a:scene3d>
          <a:sp3d extrusionH="887400" prstMaterial="legacyMatte">
            <a:bevelT w="13500" h="13500" prst="angle"/>
            <a:bevelB w="13500" h="13500" prst="angle"/>
            <a:extrusionClr>
              <a:srgbClr val="00CC00"/>
            </a:extrusionClr>
            <a:contourClr>
              <a:srgbClr val="00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12" name="Freeform 10"/>
          <p:cNvSpPr>
            <a:spLocks/>
          </p:cNvSpPr>
          <p:nvPr/>
        </p:nvSpPr>
        <p:spPr bwMode="auto">
          <a:xfrm>
            <a:off x="5274060" y="3028936"/>
            <a:ext cx="1081088" cy="692150"/>
          </a:xfrm>
          <a:custGeom>
            <a:avLst/>
            <a:gdLst>
              <a:gd name="T0" fmla="*/ 1062038 w 681"/>
              <a:gd name="T1" fmla="*/ 30163 h 436"/>
              <a:gd name="T2" fmla="*/ 246063 w 681"/>
              <a:gd name="T3" fmla="*/ 52388 h 436"/>
              <a:gd name="T4" fmla="*/ 4763 w 681"/>
              <a:gd name="T5" fmla="*/ 344488 h 436"/>
              <a:gd name="T6" fmla="*/ 214313 w 681"/>
              <a:gd name="T7" fmla="*/ 639763 h 436"/>
              <a:gd name="T8" fmla="*/ 1081088 w 681"/>
              <a:gd name="T9" fmla="*/ 658813 h 4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1" h="436">
                <a:moveTo>
                  <a:pt x="669" y="19"/>
                </a:moveTo>
                <a:cubicBezTo>
                  <a:pt x="583" y="22"/>
                  <a:pt x="266" y="0"/>
                  <a:pt x="155" y="33"/>
                </a:cubicBezTo>
                <a:cubicBezTo>
                  <a:pt x="44" y="66"/>
                  <a:pt x="6" y="155"/>
                  <a:pt x="3" y="217"/>
                </a:cubicBezTo>
                <a:cubicBezTo>
                  <a:pt x="0" y="279"/>
                  <a:pt x="22" y="370"/>
                  <a:pt x="135" y="403"/>
                </a:cubicBezTo>
                <a:cubicBezTo>
                  <a:pt x="248" y="436"/>
                  <a:pt x="567" y="413"/>
                  <a:pt x="681" y="415"/>
                </a:cubicBezTo>
              </a:path>
            </a:pathLst>
          </a:custGeom>
          <a:noFill/>
          <a:ln w="127000" cmpd="sng">
            <a:solidFill>
              <a:schemeClr val="bg1"/>
            </a:solidFill>
            <a:round/>
            <a:headEnd/>
            <a:tailEnd/>
          </a:ln>
          <a:effectLst/>
          <a:scene3d>
            <a:camera prst="legacyPerspectiveTopRight">
              <a:rot lat="21480000" lon="0" rev="0"/>
            </a:camera>
            <a:lightRig rig="legacyFlat4" dir="b"/>
          </a:scene3d>
          <a:sp3d extrusionH="887400" prstMaterial="legacyMatte">
            <a:bevelT w="13500" h="13500" prst="angle"/>
            <a:bevelB w="13500" h="13500" prst="angle"/>
            <a:extrusionClr>
              <a:schemeClr val="bg1"/>
            </a:extrusionClr>
            <a:contourClr>
              <a:schemeClr val="bg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vi-VN"/>
          </a:p>
        </p:txBody>
      </p:sp>
      <p:sp>
        <p:nvSpPr>
          <p:cNvPr id="13" name="Rectangle 11"/>
          <p:cNvSpPr>
            <a:spLocks noChangeArrowheads="1"/>
          </p:cNvSpPr>
          <p:nvPr/>
        </p:nvSpPr>
        <p:spPr bwMode="auto">
          <a:xfrm>
            <a:off x="5669348" y="3681400"/>
            <a:ext cx="685800" cy="136525"/>
          </a:xfrm>
          <a:prstGeom prst="rect">
            <a:avLst/>
          </a:prstGeom>
          <a:solidFill>
            <a:srgbClr val="66CCFF"/>
          </a:solidFill>
          <a:ln w="9525">
            <a:miter lim="800000"/>
            <a:headEnd/>
            <a:tailEnd/>
          </a:ln>
          <a:effectLst/>
          <a:scene3d>
            <a:camera prst="legacyPerspectiveTopRight">
              <a:rot lat="120000" lon="0" rev="0"/>
            </a:camera>
            <a:lightRig rig="legacyFlat4" dir="b"/>
          </a:scene3d>
          <a:sp3d extrusionH="887400" prstMaterial="legacyMatte">
            <a:bevelT w="13500" h="13500" prst="angle"/>
            <a:bevelB w="13500" h="13500" prst="angle"/>
            <a:extrusionClr>
              <a:srgbClr val="66CCFF"/>
            </a:extrusionClr>
            <a:contourClr>
              <a:srgbClr val="66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r>
              <a:rPr lang="en-US" altLang="vi-VN" sz="1200" b="1" i="0">
                <a:latin typeface="Arial" panose="020B0604020202020204" pitchFamily="34" charset="0"/>
              </a:rPr>
              <a:t>S</a:t>
            </a:r>
          </a:p>
        </p:txBody>
      </p:sp>
      <p:sp>
        <p:nvSpPr>
          <p:cNvPr id="14" name="Rectangle 12"/>
          <p:cNvSpPr>
            <a:spLocks noChangeArrowheads="1"/>
          </p:cNvSpPr>
          <p:nvPr/>
        </p:nvSpPr>
        <p:spPr bwMode="auto">
          <a:xfrm>
            <a:off x="5669348" y="3033700"/>
            <a:ext cx="685800" cy="136525"/>
          </a:xfrm>
          <a:prstGeom prst="rect">
            <a:avLst/>
          </a:prstGeom>
          <a:solidFill>
            <a:srgbClr val="FF3300"/>
          </a:solidFill>
          <a:ln w="9525">
            <a:miter lim="800000"/>
            <a:headEnd/>
            <a:tailEnd/>
          </a:ln>
          <a:effectLst/>
          <a:scene3d>
            <a:camera prst="legacyPerspectiveTopRight">
              <a:rot lat="21480000" lon="0" rev="0"/>
            </a:camera>
            <a:lightRig rig="legacyFlat4" dir="b"/>
          </a:scene3d>
          <a:sp3d extrusionH="925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r>
              <a:rPr lang="en-US" altLang="vi-VN" sz="1200" b="1" i="0">
                <a:solidFill>
                  <a:schemeClr val="bg1"/>
                </a:solidFill>
                <a:latin typeface="Arial" panose="020B0604020202020204" pitchFamily="34" charset="0"/>
              </a:rPr>
              <a:t>N</a:t>
            </a:r>
          </a:p>
        </p:txBody>
      </p:sp>
      <p:sp>
        <p:nvSpPr>
          <p:cNvPr id="15" name="Line 13"/>
          <p:cNvSpPr>
            <a:spLocks noChangeShapeType="1"/>
          </p:cNvSpPr>
          <p:nvPr/>
        </p:nvSpPr>
        <p:spPr bwMode="auto">
          <a:xfrm>
            <a:off x="6226560" y="1476361"/>
            <a:ext cx="0" cy="152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 name="Group 14"/>
          <p:cNvGrpSpPr>
            <a:grpSpLocks/>
          </p:cNvGrpSpPr>
          <p:nvPr/>
        </p:nvGrpSpPr>
        <p:grpSpPr bwMode="auto">
          <a:xfrm>
            <a:off x="2911860" y="4967274"/>
            <a:ext cx="882650" cy="304800"/>
            <a:chOff x="576" y="3813"/>
            <a:chExt cx="556" cy="192"/>
          </a:xfrm>
        </p:grpSpPr>
        <p:sp>
          <p:nvSpPr>
            <p:cNvPr id="17" name="Rectangle 15"/>
            <p:cNvSpPr>
              <a:spLocks noChangeArrowheads="1"/>
            </p:cNvSpPr>
            <p:nvPr/>
          </p:nvSpPr>
          <p:spPr bwMode="auto">
            <a:xfrm>
              <a:off x="576" y="3945"/>
              <a:ext cx="480" cy="60"/>
            </a:xfrm>
            <a:prstGeom prst="rect">
              <a:avLst/>
            </a:prstGeom>
            <a:solidFill>
              <a:schemeClr val="accent1"/>
            </a:solidFill>
            <a:ln w="9525">
              <a:miter lim="800000"/>
              <a:headEnd/>
              <a:tailEnd/>
            </a:ln>
            <a:effectLst/>
            <a:scene3d>
              <a:camera prst="legacyPerspectiveTopRight">
                <a:rot lat="0" lon="600000" rev="0"/>
              </a:camera>
              <a:lightRig rig="legacyFlat3" dir="r"/>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18" name="Line 16"/>
            <p:cNvSpPr>
              <a:spLocks noChangeShapeType="1"/>
            </p:cNvSpPr>
            <p:nvPr/>
          </p:nvSpPr>
          <p:spPr bwMode="auto">
            <a:xfrm flipV="1">
              <a:off x="660" y="3897"/>
              <a:ext cx="0" cy="48"/>
            </a:xfrm>
            <a:prstGeom prst="line">
              <a:avLst/>
            </a:prstGeom>
            <a:noFill/>
            <a:ln w="28575">
              <a:solidFill>
                <a:schemeClr val="accent1"/>
              </a:solidFill>
              <a:round/>
              <a:headEnd/>
              <a:tailEnd/>
            </a:ln>
            <a:effectLst/>
            <a:scene3d>
              <a:camera prst="legacyPerspectiveTopRight">
                <a:rot lat="0" lon="899999" rev="0"/>
              </a:camera>
              <a:lightRig rig="legacyFlat3" dir="b"/>
            </a:scene3d>
            <a:sp3d extrusionH="887400" prstMaterial="legacyMatte">
              <a:bevelT w="13500" h="13500" prst="angle"/>
              <a:bevelB w="13500" h="13500" prst="angle"/>
              <a:extrusionClr>
                <a:schemeClr val="accent1"/>
              </a:extrusionClr>
              <a:contourClr>
                <a:schemeClr val="accent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vi-VN"/>
            </a:p>
          </p:txBody>
        </p:sp>
        <p:sp>
          <p:nvSpPr>
            <p:cNvPr id="19" name="AutoShape 17"/>
            <p:cNvSpPr>
              <a:spLocks noChangeArrowheads="1"/>
            </p:cNvSpPr>
            <p:nvPr/>
          </p:nvSpPr>
          <p:spPr bwMode="auto">
            <a:xfrm rot="5400000">
              <a:off x="945" y="3714"/>
              <a:ext cx="72" cy="270"/>
            </a:xfrm>
            <a:prstGeom prst="can">
              <a:avLst>
                <a:gd name="adj" fmla="val 93750"/>
              </a:avLst>
            </a:prstGeom>
            <a:solidFill>
              <a:srgbClr val="E80E2D"/>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0" name="AutoShape 18"/>
            <p:cNvSpPr>
              <a:spLocks noChangeArrowheads="1"/>
            </p:cNvSpPr>
            <p:nvPr/>
          </p:nvSpPr>
          <p:spPr bwMode="auto">
            <a:xfrm rot="5400000">
              <a:off x="873" y="3738"/>
              <a:ext cx="72" cy="270"/>
            </a:xfrm>
            <a:prstGeom prst="can">
              <a:avLst>
                <a:gd name="adj" fmla="val 93750"/>
              </a:avLst>
            </a:prstGeom>
            <a:solidFill>
              <a:srgbClr val="E80E2D"/>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1" name="AutoShape 19"/>
            <p:cNvSpPr>
              <a:spLocks noChangeArrowheads="1"/>
            </p:cNvSpPr>
            <p:nvPr/>
          </p:nvSpPr>
          <p:spPr bwMode="auto">
            <a:xfrm rot="5400000">
              <a:off x="813" y="3768"/>
              <a:ext cx="72" cy="270"/>
            </a:xfrm>
            <a:prstGeom prst="can">
              <a:avLst>
                <a:gd name="adj" fmla="val 93750"/>
              </a:avLst>
            </a:prstGeom>
            <a:solidFill>
              <a:srgbClr val="E80E2D"/>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2" name="Oval 20"/>
            <p:cNvSpPr>
              <a:spLocks noChangeArrowheads="1"/>
            </p:cNvSpPr>
            <p:nvPr/>
          </p:nvSpPr>
          <p:spPr bwMode="auto">
            <a:xfrm>
              <a:off x="996" y="3855"/>
              <a:ext cx="35" cy="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3" name="Oval 21"/>
            <p:cNvSpPr>
              <a:spLocks noChangeArrowheads="1"/>
            </p:cNvSpPr>
            <p:nvPr/>
          </p:nvSpPr>
          <p:spPr bwMode="auto">
            <a:xfrm>
              <a:off x="1068" y="3831"/>
              <a:ext cx="35" cy="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4" name="Oval 22"/>
            <p:cNvSpPr>
              <a:spLocks noChangeArrowheads="1"/>
            </p:cNvSpPr>
            <p:nvPr/>
          </p:nvSpPr>
          <p:spPr bwMode="auto">
            <a:xfrm>
              <a:off x="936" y="3885"/>
              <a:ext cx="35" cy="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5" name="Line 23"/>
            <p:cNvSpPr>
              <a:spLocks noChangeShapeType="1"/>
            </p:cNvSpPr>
            <p:nvPr/>
          </p:nvSpPr>
          <p:spPr bwMode="auto">
            <a:xfrm flipV="1">
              <a:off x="960" y="3903"/>
              <a:ext cx="0" cy="48"/>
            </a:xfrm>
            <a:prstGeom prst="line">
              <a:avLst/>
            </a:prstGeom>
            <a:noFill/>
            <a:ln w="28575">
              <a:solidFill>
                <a:schemeClr val="accent1"/>
              </a:solidFill>
              <a:round/>
              <a:headEnd/>
              <a:tailEnd/>
            </a:ln>
            <a:effectLst/>
            <a:scene3d>
              <a:camera prst="legacyPerspectiveTopRight">
                <a:rot lat="0" lon="600000" rev="0"/>
              </a:camera>
              <a:lightRig rig="legacyFlat3" dir="b"/>
            </a:scene3d>
            <a:sp3d extrusionH="887400" prstMaterial="legacyMatte">
              <a:bevelT w="13500" h="13500" prst="angle"/>
              <a:bevelB w="13500" h="13500" prst="angle"/>
              <a:extrusionClr>
                <a:schemeClr val="accent1"/>
              </a:extrusionClr>
              <a:contourClr>
                <a:schemeClr val="accent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vi-VN"/>
            </a:p>
          </p:txBody>
        </p:sp>
        <p:sp>
          <p:nvSpPr>
            <p:cNvPr id="26" name="Oval 24"/>
            <p:cNvSpPr>
              <a:spLocks noChangeArrowheads="1"/>
            </p:cNvSpPr>
            <p:nvPr/>
          </p:nvSpPr>
          <p:spPr bwMode="auto">
            <a:xfrm>
              <a:off x="1092" y="3903"/>
              <a:ext cx="29" cy="12"/>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7" name="Oval 25"/>
            <p:cNvSpPr>
              <a:spLocks noChangeArrowheads="1"/>
            </p:cNvSpPr>
            <p:nvPr/>
          </p:nvSpPr>
          <p:spPr bwMode="auto">
            <a:xfrm>
              <a:off x="1086" y="3885"/>
              <a:ext cx="46" cy="23"/>
            </a:xfrm>
            <a:prstGeom prst="ellipse">
              <a:avLst/>
            </a:prstGeom>
            <a:solidFill>
              <a:srgbClr val="00CC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sp>
        <p:nvSpPr>
          <p:cNvPr id="28" name="Freeform 26"/>
          <p:cNvSpPr>
            <a:spLocks/>
          </p:cNvSpPr>
          <p:nvPr/>
        </p:nvSpPr>
        <p:spPr bwMode="auto">
          <a:xfrm>
            <a:off x="2759460" y="2571736"/>
            <a:ext cx="2889250" cy="2514600"/>
          </a:xfrm>
          <a:custGeom>
            <a:avLst/>
            <a:gdLst>
              <a:gd name="T0" fmla="*/ 2889250 w 2060"/>
              <a:gd name="T1" fmla="*/ 0 h 2208"/>
              <a:gd name="T2" fmla="*/ 2360489 w 2060"/>
              <a:gd name="T3" fmla="*/ 117302 h 2208"/>
              <a:gd name="T4" fmla="*/ 2039306 w 2060"/>
              <a:gd name="T5" fmla="*/ 607012 h 2208"/>
              <a:gd name="T6" fmla="*/ 1834533 w 2060"/>
              <a:gd name="T7" fmla="*/ 1002196 h 2208"/>
              <a:gd name="T8" fmla="*/ 1744770 w 2060"/>
              <a:gd name="T9" fmla="*/ 1530626 h 2208"/>
              <a:gd name="T10" fmla="*/ 1667630 w 2060"/>
              <a:gd name="T11" fmla="*/ 1803952 h 2208"/>
              <a:gd name="T12" fmla="*/ 1552621 w 2060"/>
              <a:gd name="T13" fmla="*/ 1991864 h 2208"/>
              <a:gd name="T14" fmla="*/ 1347849 w 2060"/>
              <a:gd name="T15" fmla="*/ 2085250 h 2208"/>
              <a:gd name="T16" fmla="*/ 872385 w 2060"/>
              <a:gd name="T17" fmla="*/ 2075001 h 2208"/>
              <a:gd name="T18" fmla="*/ 465646 w 2060"/>
              <a:gd name="T19" fmla="*/ 2186609 h 2208"/>
              <a:gd name="T20" fmla="*/ 61712 w 2060"/>
              <a:gd name="T21" fmla="*/ 2350604 h 2208"/>
              <a:gd name="T22" fmla="*/ 91166 w 2060"/>
              <a:gd name="T23" fmla="*/ 2480434 h 2208"/>
              <a:gd name="T24" fmla="*/ 263679 w 2060"/>
              <a:gd name="T25" fmla="*/ 2514600 h 2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0" h="2208">
                <a:moveTo>
                  <a:pt x="2060" y="0"/>
                </a:moveTo>
                <a:cubicBezTo>
                  <a:pt x="1997" y="17"/>
                  <a:pt x="1784" y="14"/>
                  <a:pt x="1683" y="103"/>
                </a:cubicBezTo>
                <a:cubicBezTo>
                  <a:pt x="1582" y="192"/>
                  <a:pt x="1516" y="404"/>
                  <a:pt x="1454" y="533"/>
                </a:cubicBezTo>
                <a:cubicBezTo>
                  <a:pt x="1392" y="662"/>
                  <a:pt x="1343" y="745"/>
                  <a:pt x="1308" y="880"/>
                </a:cubicBezTo>
                <a:cubicBezTo>
                  <a:pt x="1273" y="1015"/>
                  <a:pt x="1264" y="1227"/>
                  <a:pt x="1244" y="1344"/>
                </a:cubicBezTo>
                <a:cubicBezTo>
                  <a:pt x="1224" y="1461"/>
                  <a:pt x="1212" y="1517"/>
                  <a:pt x="1189" y="1584"/>
                </a:cubicBezTo>
                <a:cubicBezTo>
                  <a:pt x="1166" y="1651"/>
                  <a:pt x="1145" y="1708"/>
                  <a:pt x="1107" y="1749"/>
                </a:cubicBezTo>
                <a:cubicBezTo>
                  <a:pt x="1069" y="1790"/>
                  <a:pt x="1042" y="1819"/>
                  <a:pt x="961" y="1831"/>
                </a:cubicBezTo>
                <a:cubicBezTo>
                  <a:pt x="880" y="1843"/>
                  <a:pt x="727" y="1807"/>
                  <a:pt x="622" y="1822"/>
                </a:cubicBezTo>
                <a:cubicBezTo>
                  <a:pt x="517" y="1837"/>
                  <a:pt x="428" y="1880"/>
                  <a:pt x="332" y="1920"/>
                </a:cubicBezTo>
                <a:cubicBezTo>
                  <a:pt x="236" y="1960"/>
                  <a:pt x="88" y="2021"/>
                  <a:pt x="44" y="2064"/>
                </a:cubicBezTo>
                <a:cubicBezTo>
                  <a:pt x="0" y="2107"/>
                  <a:pt x="41" y="2154"/>
                  <a:pt x="65" y="2178"/>
                </a:cubicBezTo>
                <a:cubicBezTo>
                  <a:pt x="89" y="2202"/>
                  <a:pt x="163" y="2202"/>
                  <a:pt x="188" y="2208"/>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Oval 27"/>
          <p:cNvSpPr>
            <a:spLocks noChangeArrowheads="1"/>
          </p:cNvSpPr>
          <p:nvPr/>
        </p:nvSpPr>
        <p:spPr bwMode="auto">
          <a:xfrm>
            <a:off x="8276024" y="5029186"/>
            <a:ext cx="46037" cy="19050"/>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0" name="Oval 28"/>
          <p:cNvSpPr>
            <a:spLocks noChangeArrowheads="1"/>
          </p:cNvSpPr>
          <p:nvPr/>
        </p:nvSpPr>
        <p:spPr bwMode="auto">
          <a:xfrm>
            <a:off x="8369685" y="5019661"/>
            <a:ext cx="46038" cy="46038"/>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1" name="Oval 29"/>
          <p:cNvSpPr>
            <a:spLocks noChangeArrowheads="1"/>
          </p:cNvSpPr>
          <p:nvPr/>
        </p:nvSpPr>
        <p:spPr bwMode="auto">
          <a:xfrm>
            <a:off x="8645910" y="5029186"/>
            <a:ext cx="46038" cy="46038"/>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2" name="Text Box 30"/>
          <p:cNvSpPr txBox="1">
            <a:spLocks noChangeArrowheads="1"/>
          </p:cNvSpPr>
          <p:nvPr/>
        </p:nvSpPr>
        <p:spPr bwMode="auto">
          <a:xfrm>
            <a:off x="8283961" y="4689462"/>
            <a:ext cx="276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r>
              <a:rPr lang="en-US" altLang="vi-VN" sz="1000" b="1" i="0">
                <a:solidFill>
                  <a:srgbClr val="0000CC"/>
                </a:solidFill>
                <a:latin typeface="Arial" panose="020B0604020202020204" pitchFamily="34" charset="0"/>
              </a:rPr>
              <a:t>K</a:t>
            </a:r>
          </a:p>
        </p:txBody>
      </p:sp>
      <p:sp>
        <p:nvSpPr>
          <p:cNvPr id="33" name="Rectangle 31"/>
          <p:cNvSpPr>
            <a:spLocks noChangeArrowheads="1"/>
          </p:cNvSpPr>
          <p:nvPr/>
        </p:nvSpPr>
        <p:spPr bwMode="auto">
          <a:xfrm>
            <a:off x="8055360" y="5105386"/>
            <a:ext cx="800100" cy="84138"/>
          </a:xfrm>
          <a:prstGeom prst="rect">
            <a:avLst/>
          </a:prstGeom>
          <a:solidFill>
            <a:schemeClr val="accent1"/>
          </a:solidFill>
          <a:ln w="9525">
            <a:miter lim="800000"/>
            <a:headEnd/>
            <a:tailEnd/>
          </a:ln>
          <a:effectLst/>
          <a:scene3d>
            <a:camera prst="legacyPerspectiveTopRight">
              <a:rot lat="120000" lon="21359997" rev="0"/>
            </a:camera>
            <a:lightRig rig="legacyFlat3" dir="r"/>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4" name="Oval 32"/>
          <p:cNvSpPr>
            <a:spLocks noChangeArrowheads="1"/>
          </p:cNvSpPr>
          <p:nvPr/>
        </p:nvSpPr>
        <p:spPr bwMode="auto">
          <a:xfrm>
            <a:off x="8026785" y="4705336"/>
            <a:ext cx="6858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5" name="Oval 33"/>
          <p:cNvSpPr>
            <a:spLocks noChangeArrowheads="1"/>
          </p:cNvSpPr>
          <p:nvPr/>
        </p:nvSpPr>
        <p:spPr bwMode="auto">
          <a:xfrm>
            <a:off x="8239511" y="5019662"/>
            <a:ext cx="73025" cy="36513"/>
          </a:xfrm>
          <a:prstGeom prst="ellipse">
            <a:avLst/>
          </a:prstGeom>
          <a:solidFill>
            <a:srgbClr val="00CC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6" name="Oval 34"/>
          <p:cNvSpPr>
            <a:spLocks noChangeArrowheads="1"/>
          </p:cNvSpPr>
          <p:nvPr/>
        </p:nvSpPr>
        <p:spPr bwMode="auto">
          <a:xfrm>
            <a:off x="8369685" y="5002200"/>
            <a:ext cx="46038" cy="460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7" name="Oval 35"/>
          <p:cNvSpPr>
            <a:spLocks noChangeArrowheads="1"/>
          </p:cNvSpPr>
          <p:nvPr/>
        </p:nvSpPr>
        <p:spPr bwMode="auto">
          <a:xfrm>
            <a:off x="8664960" y="5021250"/>
            <a:ext cx="46038" cy="460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nvGrpSpPr>
          <p:cNvPr id="38" name="Group 36"/>
          <p:cNvGrpSpPr>
            <a:grpSpLocks/>
          </p:cNvGrpSpPr>
          <p:nvPr/>
        </p:nvGrpSpPr>
        <p:grpSpPr bwMode="auto">
          <a:xfrm>
            <a:off x="8017260" y="4629136"/>
            <a:ext cx="719138" cy="719138"/>
            <a:chOff x="3456" y="2832"/>
            <a:chExt cx="453" cy="453"/>
          </a:xfrm>
        </p:grpSpPr>
        <p:sp>
          <p:nvSpPr>
            <p:cNvPr id="39" name="Line 37"/>
            <p:cNvSpPr>
              <a:spLocks noChangeShapeType="1"/>
            </p:cNvSpPr>
            <p:nvPr/>
          </p:nvSpPr>
          <p:spPr bwMode="auto">
            <a:xfrm rot="680730" flipV="1">
              <a:off x="3705" y="2948"/>
              <a:ext cx="144" cy="144"/>
            </a:xfrm>
            <a:prstGeom prst="line">
              <a:avLst/>
            </a:prstGeom>
            <a:noFill/>
            <a:ln w="57150">
              <a:solidFill>
                <a:srgbClr val="D933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Oval 38"/>
            <p:cNvSpPr>
              <a:spLocks noChangeArrowheads="1"/>
            </p:cNvSpPr>
            <p:nvPr/>
          </p:nvSpPr>
          <p:spPr bwMode="auto">
            <a:xfrm rot="680730">
              <a:off x="3456" y="2832"/>
              <a:ext cx="453" cy="4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sp>
        <p:nvSpPr>
          <p:cNvPr id="41" name="Rectangle 39"/>
          <p:cNvSpPr>
            <a:spLocks noChangeArrowheads="1"/>
          </p:cNvSpPr>
          <p:nvPr/>
        </p:nvSpPr>
        <p:spPr bwMode="auto">
          <a:xfrm>
            <a:off x="5655060" y="5133961"/>
            <a:ext cx="1295400" cy="76200"/>
          </a:xfrm>
          <a:prstGeom prst="rect">
            <a:avLst/>
          </a:prstGeom>
          <a:solidFill>
            <a:schemeClr val="accent1"/>
          </a:solidFill>
          <a:ln w="9525">
            <a:miter lim="800000"/>
            <a:headEnd/>
            <a:tailEnd/>
          </a:ln>
          <a:effectLst/>
          <a:scene3d>
            <a:camera prst="legacyPerspectiveTopRight">
              <a:rot lat="240000" lon="21480000" rev="0"/>
            </a:camera>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2" name="Rectangle 40"/>
          <p:cNvSpPr>
            <a:spLocks noChangeArrowheads="1"/>
          </p:cNvSpPr>
          <p:nvPr/>
        </p:nvSpPr>
        <p:spPr bwMode="auto">
          <a:xfrm>
            <a:off x="6007485" y="4205274"/>
            <a:ext cx="838200" cy="762000"/>
          </a:xfrm>
          <a:prstGeom prst="rect">
            <a:avLst/>
          </a:prstGeom>
          <a:solidFill>
            <a:schemeClr val="accent1"/>
          </a:solidFill>
          <a:ln w="9525">
            <a:miter lim="800000"/>
            <a:headEnd/>
            <a:tailEnd/>
          </a:ln>
          <a:effectLst/>
          <a:scene3d>
            <a:camera prst="legacyPerspectiveTopRight"/>
            <a:lightRig rig="legacyFlat3" dir="b"/>
          </a:scene3d>
          <a:sp3d extrusionH="111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96720" dir="20208085" algn="ctr" rotWithShape="0">
                    <a:schemeClr val="bg2">
                      <a:alpha val="50000"/>
                    </a:schemeClr>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3" name="Oval 41"/>
          <p:cNvSpPr>
            <a:spLocks noChangeArrowheads="1"/>
          </p:cNvSpPr>
          <p:nvPr/>
        </p:nvSpPr>
        <p:spPr bwMode="auto">
          <a:xfrm>
            <a:off x="6102735" y="4286236"/>
            <a:ext cx="685800" cy="685800"/>
          </a:xfrm>
          <a:prstGeom prst="ellipse">
            <a:avLst/>
          </a:prstGeom>
          <a:solidFill>
            <a:schemeClr val="accent1"/>
          </a:solidFill>
          <a:ln w="127000">
            <a:pattFill prst="trellis">
              <a:fgClr>
                <a:srgbClr val="FF9900"/>
              </a:fgClr>
              <a:bgClr>
                <a:srgbClr val="FFFFFF"/>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4" name="AutoShape 42"/>
          <p:cNvSpPr>
            <a:spLocks noChangeArrowheads="1"/>
          </p:cNvSpPr>
          <p:nvPr/>
        </p:nvSpPr>
        <p:spPr bwMode="auto">
          <a:xfrm>
            <a:off x="6240848" y="4895836"/>
            <a:ext cx="381000" cy="152400"/>
          </a:xfrm>
          <a:prstGeom prst="plus">
            <a:avLst>
              <a:gd name="adj" fmla="val 25000"/>
            </a:avLst>
          </a:prstGeom>
          <a:gradFill rotWithShape="1">
            <a:gsLst>
              <a:gs pos="0">
                <a:srgbClr val="FF9900"/>
              </a:gs>
              <a:gs pos="100000">
                <a:srgbClr val="7647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nvGrpSpPr>
          <p:cNvPr id="45" name="Group 43"/>
          <p:cNvGrpSpPr>
            <a:grpSpLocks/>
          </p:cNvGrpSpPr>
          <p:nvPr/>
        </p:nvGrpSpPr>
        <p:grpSpPr bwMode="auto">
          <a:xfrm rot="13835656">
            <a:off x="5940810" y="4157649"/>
            <a:ext cx="990600" cy="990600"/>
            <a:chOff x="3552" y="2544"/>
            <a:chExt cx="624" cy="624"/>
          </a:xfrm>
        </p:grpSpPr>
        <p:sp>
          <p:nvSpPr>
            <p:cNvPr id="46" name="Oval 44"/>
            <p:cNvSpPr>
              <a:spLocks noChangeArrowheads="1"/>
            </p:cNvSpPr>
            <p:nvPr/>
          </p:nvSpPr>
          <p:spPr bwMode="auto">
            <a:xfrm>
              <a:off x="3552" y="2544"/>
              <a:ext cx="624" cy="624"/>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7" name="Line 45"/>
            <p:cNvSpPr>
              <a:spLocks noChangeShapeType="1"/>
            </p:cNvSpPr>
            <p:nvPr/>
          </p:nvSpPr>
          <p:spPr bwMode="auto">
            <a:xfrm flipV="1">
              <a:off x="3888" y="2592"/>
              <a:ext cx="96" cy="24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8" name="Oval 46"/>
          <p:cNvSpPr>
            <a:spLocks noChangeArrowheads="1"/>
          </p:cNvSpPr>
          <p:nvPr/>
        </p:nvSpPr>
        <p:spPr bwMode="auto">
          <a:xfrm>
            <a:off x="6326573" y="4524361"/>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49" name="Freeform 47"/>
          <p:cNvSpPr>
            <a:spLocks/>
          </p:cNvSpPr>
          <p:nvPr/>
        </p:nvSpPr>
        <p:spPr bwMode="auto">
          <a:xfrm>
            <a:off x="3750060" y="5083162"/>
            <a:ext cx="2224088" cy="269875"/>
          </a:xfrm>
          <a:custGeom>
            <a:avLst/>
            <a:gdLst>
              <a:gd name="T0" fmla="*/ 0 w 1401"/>
              <a:gd name="T1" fmla="*/ 3175 h 170"/>
              <a:gd name="T2" fmla="*/ 533400 w 1401"/>
              <a:gd name="T3" fmla="*/ 231775 h 170"/>
              <a:gd name="T4" fmla="*/ 1066800 w 1401"/>
              <a:gd name="T5" fmla="*/ 231775 h 170"/>
              <a:gd name="T6" fmla="*/ 1541463 w 1401"/>
              <a:gd name="T7" fmla="*/ 101600 h 170"/>
              <a:gd name="T8" fmla="*/ 2224088 w 1401"/>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1" h="170">
                <a:moveTo>
                  <a:pt x="0" y="2"/>
                </a:moveTo>
                <a:cubicBezTo>
                  <a:pt x="112" y="62"/>
                  <a:pt x="224" y="122"/>
                  <a:pt x="336" y="146"/>
                </a:cubicBezTo>
                <a:cubicBezTo>
                  <a:pt x="448" y="170"/>
                  <a:pt x="566" y="160"/>
                  <a:pt x="672" y="146"/>
                </a:cubicBezTo>
                <a:cubicBezTo>
                  <a:pt x="778" y="132"/>
                  <a:pt x="850" y="88"/>
                  <a:pt x="971" y="64"/>
                </a:cubicBezTo>
                <a:cubicBezTo>
                  <a:pt x="1092" y="40"/>
                  <a:pt x="1312" y="13"/>
                  <a:pt x="1401" y="0"/>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Freeform 48"/>
          <p:cNvSpPr>
            <a:spLocks/>
          </p:cNvSpPr>
          <p:nvPr/>
        </p:nvSpPr>
        <p:spPr bwMode="auto">
          <a:xfrm>
            <a:off x="6798060" y="5052999"/>
            <a:ext cx="1455738" cy="182562"/>
          </a:xfrm>
          <a:custGeom>
            <a:avLst/>
            <a:gdLst>
              <a:gd name="T0" fmla="*/ 0 w 917"/>
              <a:gd name="T1" fmla="*/ 33337 h 115"/>
              <a:gd name="T2" fmla="*/ 304800 w 917"/>
              <a:gd name="T3" fmla="*/ 109537 h 115"/>
              <a:gd name="T4" fmla="*/ 700088 w 917"/>
              <a:gd name="T5" fmla="*/ 174625 h 115"/>
              <a:gd name="T6" fmla="*/ 1106488 w 917"/>
              <a:gd name="T7" fmla="*/ 58737 h 115"/>
              <a:gd name="T8" fmla="*/ 1455738 w 917"/>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 h="115">
                <a:moveTo>
                  <a:pt x="0" y="21"/>
                </a:moveTo>
                <a:cubicBezTo>
                  <a:pt x="56" y="37"/>
                  <a:pt x="119" y="54"/>
                  <a:pt x="192" y="69"/>
                </a:cubicBezTo>
                <a:cubicBezTo>
                  <a:pt x="265" y="84"/>
                  <a:pt x="357" y="115"/>
                  <a:pt x="441" y="110"/>
                </a:cubicBezTo>
                <a:cubicBezTo>
                  <a:pt x="525" y="105"/>
                  <a:pt x="618" y="55"/>
                  <a:pt x="697" y="37"/>
                </a:cubicBezTo>
                <a:cubicBezTo>
                  <a:pt x="776" y="19"/>
                  <a:pt x="871" y="8"/>
                  <a:pt x="917" y="0"/>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AutoShape 49"/>
          <p:cNvSpPr>
            <a:spLocks noChangeArrowheads="1"/>
          </p:cNvSpPr>
          <p:nvPr/>
        </p:nvSpPr>
        <p:spPr bwMode="auto">
          <a:xfrm>
            <a:off x="5940810" y="4943461"/>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2" name="AutoShape 50"/>
          <p:cNvSpPr>
            <a:spLocks noChangeArrowheads="1"/>
          </p:cNvSpPr>
          <p:nvPr/>
        </p:nvSpPr>
        <p:spPr bwMode="auto">
          <a:xfrm>
            <a:off x="6779010" y="4943461"/>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3" name="AutoShape 51"/>
          <p:cNvSpPr>
            <a:spLocks noChangeArrowheads="1"/>
          </p:cNvSpPr>
          <p:nvPr/>
        </p:nvSpPr>
        <p:spPr bwMode="auto">
          <a:xfrm>
            <a:off x="3721485" y="495298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4" name="AutoShape 52"/>
          <p:cNvSpPr>
            <a:spLocks noChangeArrowheads="1"/>
          </p:cNvSpPr>
          <p:nvPr/>
        </p:nvSpPr>
        <p:spPr bwMode="auto">
          <a:xfrm>
            <a:off x="3007110" y="493393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5" name="AutoShape 53"/>
          <p:cNvSpPr>
            <a:spLocks noChangeArrowheads="1"/>
          </p:cNvSpPr>
          <p:nvPr/>
        </p:nvSpPr>
        <p:spPr bwMode="auto">
          <a:xfrm>
            <a:off x="8226810" y="489583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6" name="AutoShape 54"/>
          <p:cNvSpPr>
            <a:spLocks noChangeArrowheads="1"/>
          </p:cNvSpPr>
          <p:nvPr/>
        </p:nvSpPr>
        <p:spPr bwMode="auto">
          <a:xfrm>
            <a:off x="8779260" y="489583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7" name="Rectangle 55"/>
          <p:cNvSpPr>
            <a:spLocks noChangeArrowheads="1"/>
          </p:cNvSpPr>
          <p:nvPr/>
        </p:nvSpPr>
        <p:spPr bwMode="auto">
          <a:xfrm>
            <a:off x="8331585" y="4676761"/>
            <a:ext cx="1371600" cy="76200"/>
          </a:xfrm>
          <a:prstGeom prst="rect">
            <a:avLst/>
          </a:prstGeom>
          <a:solidFill>
            <a:schemeClr val="accent1"/>
          </a:solidFill>
          <a:ln w="9525">
            <a:miter lim="800000"/>
            <a:headEnd/>
            <a:tailEnd/>
          </a:ln>
          <a:effectLst/>
          <a:scene3d>
            <a:camera prst="legacyPerspectiveTopRight">
              <a:rot lat="840000" lon="21480000" rev="0"/>
            </a:camera>
            <a:lightRig rig="legacyFlat3" dir="r"/>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28398" dir="20006097"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8" name="Rectangle 56"/>
          <p:cNvSpPr>
            <a:spLocks noChangeArrowheads="1"/>
          </p:cNvSpPr>
          <p:nvPr/>
        </p:nvSpPr>
        <p:spPr bwMode="auto">
          <a:xfrm>
            <a:off x="8607810" y="3586149"/>
            <a:ext cx="914400" cy="990600"/>
          </a:xfrm>
          <a:prstGeom prst="rect">
            <a:avLst/>
          </a:prstGeom>
          <a:solidFill>
            <a:srgbClr val="660066"/>
          </a:solidFill>
          <a:ln w="28575">
            <a:solidFill>
              <a:srgbClr val="DDDDDD"/>
            </a:solidFill>
            <a:miter lim="800000"/>
            <a:headEnd/>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9" name="Arc 57"/>
          <p:cNvSpPr>
            <a:spLocks/>
          </p:cNvSpPr>
          <p:nvPr/>
        </p:nvSpPr>
        <p:spPr bwMode="auto">
          <a:xfrm rot="18900000">
            <a:off x="8855460" y="3562336"/>
            <a:ext cx="533400" cy="533400"/>
          </a:xfrm>
          <a:custGeom>
            <a:avLst/>
            <a:gdLst>
              <a:gd name="T0" fmla="*/ 0 w 21600"/>
              <a:gd name="T1" fmla="*/ 0 h 21600"/>
              <a:gd name="T2" fmla="*/ 533400 w 21600"/>
              <a:gd name="T3" fmla="*/ 533400 h 21600"/>
              <a:gd name="T4" fmla="*/ 0 w 21600"/>
              <a:gd name="T5" fmla="*/ 533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18900000" algn="ctr" rotWithShape="0">
                    <a:schemeClr val="bg2">
                      <a:alpha val="50000"/>
                    </a:schemeClr>
                  </a:outerShdw>
                </a:effectLst>
              </a14:hiddenEffects>
            </a:ext>
          </a:extLst>
        </p:spPr>
        <p:txBody>
          <a:bodyPr wrap="none" anchor="ctr"/>
          <a:lstStyle/>
          <a:p>
            <a:endParaRPr lang="vi-VN"/>
          </a:p>
        </p:txBody>
      </p:sp>
      <p:sp>
        <p:nvSpPr>
          <p:cNvPr id="60" name="Line 58"/>
          <p:cNvSpPr>
            <a:spLocks noChangeShapeType="1"/>
          </p:cNvSpPr>
          <p:nvPr/>
        </p:nvSpPr>
        <p:spPr bwMode="auto">
          <a:xfrm>
            <a:off x="8707823" y="3852849"/>
            <a:ext cx="42862" cy="42862"/>
          </a:xfrm>
          <a:prstGeom prst="line">
            <a:avLst/>
          </a:prstGeom>
          <a:noFill/>
          <a:ln w="9525">
            <a:solidFill>
              <a:schemeClr val="tx1"/>
            </a:solidFill>
            <a:round/>
            <a:headEnd/>
            <a:tailEnd/>
          </a:ln>
          <a:effectLst>
            <a:prstShdw prst="shdw13" dist="35921" dir="18900000">
              <a:schemeClr val="bg2">
                <a:alpha val="50000"/>
              </a:schemeClr>
            </a:prstShdw>
          </a:effectLst>
          <a:extLst>
            <a:ext uri="{909E8E84-426E-40DD-AFC4-6F175D3DCCD1}">
              <a14:hiddenFill xmlns:a14="http://schemas.microsoft.com/office/drawing/2010/main">
                <a:noFill/>
              </a14:hiddenFill>
            </a:ext>
          </a:extLst>
        </p:spPr>
        <p:txBody>
          <a:bodyPr/>
          <a:lstStyle/>
          <a:p>
            <a:endParaRPr lang="vi-VN"/>
          </a:p>
        </p:txBody>
      </p:sp>
      <p:sp>
        <p:nvSpPr>
          <p:cNvPr id="61" name="Line 59"/>
          <p:cNvSpPr>
            <a:spLocks noChangeShapeType="1"/>
          </p:cNvSpPr>
          <p:nvPr/>
        </p:nvSpPr>
        <p:spPr bwMode="auto">
          <a:xfrm flipH="1">
            <a:off x="9407911" y="3857612"/>
            <a:ext cx="47625" cy="47625"/>
          </a:xfrm>
          <a:prstGeom prst="line">
            <a:avLst/>
          </a:prstGeom>
          <a:noFill/>
          <a:ln w="9525">
            <a:solidFill>
              <a:schemeClr val="tx1"/>
            </a:solidFill>
            <a:round/>
            <a:headEnd/>
            <a:tailEnd/>
          </a:ln>
          <a:effectLst>
            <a:prstShdw prst="shdw13" dist="35921" dir="18900000">
              <a:schemeClr val="bg2">
                <a:alpha val="50000"/>
              </a:schemeClr>
            </a:prstShdw>
          </a:effectLst>
          <a:extLst>
            <a:ext uri="{909E8E84-426E-40DD-AFC4-6F175D3DCCD1}">
              <a14:hiddenFill xmlns:a14="http://schemas.microsoft.com/office/drawing/2010/main">
                <a:noFill/>
              </a14:hiddenFill>
            </a:ext>
          </a:extLst>
        </p:spPr>
        <p:txBody>
          <a:bodyPr/>
          <a:lstStyle/>
          <a:p>
            <a:endParaRPr lang="vi-VN"/>
          </a:p>
        </p:txBody>
      </p:sp>
      <p:sp>
        <p:nvSpPr>
          <p:cNvPr id="62" name="Text Box 60"/>
          <p:cNvSpPr txBox="1">
            <a:spLocks noChangeArrowheads="1"/>
          </p:cNvSpPr>
          <p:nvPr/>
        </p:nvSpPr>
        <p:spPr bwMode="auto">
          <a:xfrm>
            <a:off x="9084060" y="3714736"/>
            <a:ext cx="4572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6720" dir="1391915" algn="ctr" rotWithShape="0">
                    <a:schemeClr val="bg2"/>
                  </a:outerShdw>
                </a:effectLst>
              </a14:hiddenEffects>
            </a:ext>
          </a:extLst>
        </p:spPr>
        <p:txBody>
          <a:bodyPr lIns="0" tIns="0" rIns="0" bIns="0">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spcBef>
                <a:spcPct val="50000"/>
              </a:spcBef>
            </a:pPr>
            <a:r>
              <a:rPr lang="en-US" altLang="vi-VN" sz="1000" i="0">
                <a:latin typeface="Verdana" panose="020B0604030504040204" pitchFamily="34" charset="0"/>
              </a:rPr>
              <a:t>A</a:t>
            </a:r>
          </a:p>
        </p:txBody>
      </p:sp>
      <p:sp>
        <p:nvSpPr>
          <p:cNvPr id="63" name="Rectangle 61"/>
          <p:cNvSpPr>
            <a:spLocks noChangeArrowheads="1"/>
          </p:cNvSpPr>
          <p:nvPr/>
        </p:nvSpPr>
        <p:spPr bwMode="auto">
          <a:xfrm>
            <a:off x="8607810" y="4157649"/>
            <a:ext cx="914400" cy="423862"/>
          </a:xfrm>
          <a:prstGeom prst="rect">
            <a:avLst/>
          </a:prstGeom>
          <a:solidFill>
            <a:srgbClr val="CC6600"/>
          </a:solidFill>
          <a:ln w="28575">
            <a:solidFill>
              <a:srgbClr val="DDDDDD"/>
            </a:solidFill>
            <a:miter lim="800000"/>
            <a:headEnd/>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4" name="Oval 62"/>
          <p:cNvSpPr>
            <a:spLocks noChangeArrowheads="1"/>
          </p:cNvSpPr>
          <p:nvPr/>
        </p:nvSpPr>
        <p:spPr bwMode="auto">
          <a:xfrm>
            <a:off x="9036435" y="4229086"/>
            <a:ext cx="95250" cy="95250"/>
          </a:xfrm>
          <a:prstGeom prst="ellipse">
            <a:avLst/>
          </a:prstGeom>
          <a:solidFill>
            <a:schemeClr val="bg2"/>
          </a:solidFill>
          <a:ln w="9525">
            <a:solidFill>
              <a:schemeClr val="bg1"/>
            </a:solidFill>
            <a:round/>
            <a:headEnd/>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5" name="Oval 63"/>
          <p:cNvSpPr>
            <a:spLocks noChangeArrowheads="1"/>
          </p:cNvSpPr>
          <p:nvPr/>
        </p:nvSpPr>
        <p:spPr bwMode="auto">
          <a:xfrm rot="20010864" flipV="1">
            <a:off x="9084061" y="4171937"/>
            <a:ext cx="136525" cy="138113"/>
          </a:xfrm>
          <a:prstGeom prst="ellipse">
            <a:avLst/>
          </a:prstGeom>
          <a:solidFill>
            <a:srgbClr val="FF0066"/>
          </a:solidFill>
          <a:ln w="28575">
            <a:solidFill>
              <a:srgbClr val="66FFFF"/>
            </a:solidFill>
            <a:round/>
            <a:headEnd type="none" w="sm" len="sm"/>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6" name="Oval 64"/>
          <p:cNvSpPr>
            <a:spLocks noChangeArrowheads="1"/>
          </p:cNvSpPr>
          <p:nvPr/>
        </p:nvSpPr>
        <p:spPr bwMode="auto">
          <a:xfrm rot="20010864" flipV="1">
            <a:off x="8664961" y="3379775"/>
            <a:ext cx="1063625" cy="1074737"/>
          </a:xfrm>
          <a:prstGeom prst="ellipse">
            <a:avLst/>
          </a:prstGeom>
          <a:noFill/>
          <a:ln>
            <a:noFill/>
          </a:ln>
          <a:effectLst>
            <a:outerShdw dist="28398" dir="20006097" algn="ctr" rotWithShape="0">
              <a:schemeClr val="bg2"/>
            </a:outerShdw>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19050">
                <a:solidFill>
                  <a:srgbClr val="990000"/>
                </a:solidFill>
                <a:round/>
                <a:headEnd type="none" w="sm" len="sm"/>
                <a:tailEnd/>
              </a14:hiddenLine>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sz="2800" i="0">
              <a:latin typeface="Arial" panose="020B0604020202020204" pitchFamily="34" charset="0"/>
            </a:endParaRPr>
          </a:p>
        </p:txBody>
      </p:sp>
      <p:sp>
        <p:nvSpPr>
          <p:cNvPr id="67" name="Freeform 65"/>
          <p:cNvSpPr>
            <a:spLocks/>
          </p:cNvSpPr>
          <p:nvPr/>
        </p:nvSpPr>
        <p:spPr bwMode="auto">
          <a:xfrm>
            <a:off x="6721860" y="2571736"/>
            <a:ext cx="1905000" cy="2057400"/>
          </a:xfrm>
          <a:custGeom>
            <a:avLst/>
            <a:gdLst>
              <a:gd name="T0" fmla="*/ 1905000 w 1560"/>
              <a:gd name="T1" fmla="*/ 1976320 h 2030"/>
              <a:gd name="T2" fmla="*/ 1795096 w 1560"/>
              <a:gd name="T3" fmla="*/ 2049292 h 2030"/>
              <a:gd name="T4" fmla="*/ 1604596 w 1560"/>
              <a:gd name="T5" fmla="*/ 2024968 h 2030"/>
              <a:gd name="T6" fmla="*/ 1406769 w 1560"/>
              <a:gd name="T7" fmla="*/ 1866862 h 2030"/>
              <a:gd name="T8" fmla="*/ 1135673 w 1560"/>
              <a:gd name="T9" fmla="*/ 1848620 h 2030"/>
              <a:gd name="T10" fmla="*/ 923192 w 1560"/>
              <a:gd name="T11" fmla="*/ 1848620 h 2030"/>
              <a:gd name="T12" fmla="*/ 688731 w 1560"/>
              <a:gd name="T13" fmla="*/ 1702676 h 2030"/>
              <a:gd name="T14" fmla="*/ 564173 w 1560"/>
              <a:gd name="T15" fmla="*/ 1185792 h 2030"/>
              <a:gd name="T16" fmla="*/ 205154 w 1560"/>
              <a:gd name="T17" fmla="*/ 279725 h 2030"/>
              <a:gd name="T18" fmla="*/ 0 w 1560"/>
              <a:gd name="T19" fmla="*/ 0 h 20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0" h="2030">
                <a:moveTo>
                  <a:pt x="1560" y="1950"/>
                </a:moveTo>
                <a:cubicBezTo>
                  <a:pt x="1545" y="1962"/>
                  <a:pt x="1511" y="2014"/>
                  <a:pt x="1470" y="2022"/>
                </a:cubicBezTo>
                <a:cubicBezTo>
                  <a:pt x="1429" y="2030"/>
                  <a:pt x="1367" y="2028"/>
                  <a:pt x="1314" y="1998"/>
                </a:cubicBezTo>
                <a:cubicBezTo>
                  <a:pt x="1261" y="1968"/>
                  <a:pt x="1216" y="1871"/>
                  <a:pt x="1152" y="1842"/>
                </a:cubicBezTo>
                <a:cubicBezTo>
                  <a:pt x="1088" y="1813"/>
                  <a:pt x="996" y="1827"/>
                  <a:pt x="930" y="1824"/>
                </a:cubicBezTo>
                <a:cubicBezTo>
                  <a:pt x="864" y="1821"/>
                  <a:pt x="817" y="1848"/>
                  <a:pt x="756" y="1824"/>
                </a:cubicBezTo>
                <a:cubicBezTo>
                  <a:pt x="695" y="1800"/>
                  <a:pt x="613" y="1789"/>
                  <a:pt x="564" y="1680"/>
                </a:cubicBezTo>
                <a:cubicBezTo>
                  <a:pt x="515" y="1571"/>
                  <a:pt x="528" y="1404"/>
                  <a:pt x="462" y="1170"/>
                </a:cubicBezTo>
                <a:cubicBezTo>
                  <a:pt x="396" y="936"/>
                  <a:pt x="245" y="471"/>
                  <a:pt x="168" y="276"/>
                </a:cubicBezTo>
                <a:cubicBezTo>
                  <a:pt x="91" y="81"/>
                  <a:pt x="35" y="58"/>
                  <a:pt x="0" y="0"/>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AutoShape 66"/>
          <p:cNvSpPr>
            <a:spLocks noChangeArrowheads="1"/>
          </p:cNvSpPr>
          <p:nvPr/>
        </p:nvSpPr>
        <p:spPr bwMode="auto">
          <a:xfrm>
            <a:off x="8664960" y="447673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9" name="AutoShape 67"/>
          <p:cNvSpPr>
            <a:spLocks noChangeArrowheads="1"/>
          </p:cNvSpPr>
          <p:nvPr/>
        </p:nvSpPr>
        <p:spPr bwMode="auto">
          <a:xfrm>
            <a:off x="9379335" y="447673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70" name="Line 68"/>
          <p:cNvSpPr>
            <a:spLocks noChangeShapeType="1"/>
          </p:cNvSpPr>
          <p:nvPr/>
        </p:nvSpPr>
        <p:spPr bwMode="auto">
          <a:xfrm flipV="1">
            <a:off x="5655060" y="1733536"/>
            <a:ext cx="0" cy="8382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Line 69"/>
          <p:cNvSpPr>
            <a:spLocks noChangeShapeType="1"/>
          </p:cNvSpPr>
          <p:nvPr/>
        </p:nvSpPr>
        <p:spPr bwMode="auto">
          <a:xfrm flipV="1">
            <a:off x="6721860" y="1733536"/>
            <a:ext cx="0" cy="8382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 name="Line 70"/>
          <p:cNvSpPr>
            <a:spLocks noChangeShapeType="1"/>
          </p:cNvSpPr>
          <p:nvPr/>
        </p:nvSpPr>
        <p:spPr bwMode="auto">
          <a:xfrm>
            <a:off x="6112260" y="1428736"/>
            <a:ext cx="0" cy="3048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71"/>
          <p:cNvSpPr>
            <a:spLocks noChangeShapeType="1"/>
          </p:cNvSpPr>
          <p:nvPr/>
        </p:nvSpPr>
        <p:spPr bwMode="auto">
          <a:xfrm>
            <a:off x="6264660" y="1428736"/>
            <a:ext cx="0" cy="3048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72"/>
          <p:cNvSpPr>
            <a:spLocks noChangeShapeType="1"/>
          </p:cNvSpPr>
          <p:nvPr/>
        </p:nvSpPr>
        <p:spPr bwMode="auto">
          <a:xfrm>
            <a:off x="5655060" y="1733536"/>
            <a:ext cx="457200" cy="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73"/>
          <p:cNvSpPr>
            <a:spLocks noChangeShapeType="1"/>
          </p:cNvSpPr>
          <p:nvPr/>
        </p:nvSpPr>
        <p:spPr bwMode="auto">
          <a:xfrm>
            <a:off x="6264660" y="1733536"/>
            <a:ext cx="457200" cy="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74"/>
          <p:cNvSpPr>
            <a:spLocks noChangeShapeType="1"/>
          </p:cNvSpPr>
          <p:nvPr/>
        </p:nvSpPr>
        <p:spPr bwMode="auto">
          <a:xfrm>
            <a:off x="8855460" y="3943336"/>
            <a:ext cx="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75"/>
          <p:cNvSpPr>
            <a:spLocks noChangeShapeType="1"/>
          </p:cNvSpPr>
          <p:nvPr/>
        </p:nvSpPr>
        <p:spPr bwMode="auto">
          <a:xfrm>
            <a:off x="8931660" y="4019536"/>
            <a:ext cx="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8" name="Group 76"/>
          <p:cNvGrpSpPr>
            <a:grpSpLocks/>
          </p:cNvGrpSpPr>
          <p:nvPr/>
        </p:nvGrpSpPr>
        <p:grpSpPr bwMode="auto">
          <a:xfrm>
            <a:off x="8855460" y="3943336"/>
            <a:ext cx="609600" cy="609600"/>
            <a:chOff x="4560" y="3168"/>
            <a:chExt cx="384" cy="384"/>
          </a:xfrm>
        </p:grpSpPr>
        <p:sp>
          <p:nvSpPr>
            <p:cNvPr id="79" name="Line 77"/>
            <p:cNvSpPr>
              <a:spLocks noChangeShapeType="1"/>
            </p:cNvSpPr>
            <p:nvPr/>
          </p:nvSpPr>
          <p:spPr bwMode="auto">
            <a:xfrm flipH="1" flipV="1">
              <a:off x="4560" y="3168"/>
              <a:ext cx="192"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Line 78"/>
            <p:cNvSpPr>
              <a:spLocks noChangeShapeType="1"/>
            </p:cNvSpPr>
            <p:nvPr/>
          </p:nvSpPr>
          <p:spPr bwMode="auto">
            <a:xfrm>
              <a:off x="4752" y="3360"/>
              <a:ext cx="192" cy="192"/>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81" name="Line 79"/>
          <p:cNvSpPr>
            <a:spLocks noChangeShapeType="1"/>
          </p:cNvSpPr>
          <p:nvPr/>
        </p:nvSpPr>
        <p:spPr bwMode="auto">
          <a:xfrm>
            <a:off x="8931660" y="4095736"/>
            <a:ext cx="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 name="Line 80"/>
          <p:cNvSpPr>
            <a:spLocks noChangeShapeType="1"/>
          </p:cNvSpPr>
          <p:nvPr/>
        </p:nvSpPr>
        <p:spPr bwMode="auto">
          <a:xfrm>
            <a:off x="9007860" y="4019536"/>
            <a:ext cx="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Line 81"/>
          <p:cNvSpPr>
            <a:spLocks noChangeShapeType="1"/>
          </p:cNvSpPr>
          <p:nvPr/>
        </p:nvSpPr>
        <p:spPr bwMode="auto">
          <a:xfrm flipH="1">
            <a:off x="5655060" y="2571736"/>
            <a:ext cx="0" cy="83820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4" name="Line 82"/>
          <p:cNvSpPr>
            <a:spLocks noChangeShapeType="1"/>
          </p:cNvSpPr>
          <p:nvPr/>
        </p:nvSpPr>
        <p:spPr bwMode="auto">
          <a:xfrm>
            <a:off x="5661990" y="3409936"/>
            <a:ext cx="914400" cy="0"/>
          </a:xfrm>
          <a:prstGeom prst="line">
            <a:avLst/>
          </a:prstGeom>
          <a:noFill/>
          <a:ln w="28575">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5" name="Line 83"/>
          <p:cNvSpPr>
            <a:spLocks noChangeShapeType="1"/>
          </p:cNvSpPr>
          <p:nvPr/>
        </p:nvSpPr>
        <p:spPr bwMode="auto">
          <a:xfrm flipH="1">
            <a:off x="6126115" y="3198857"/>
            <a:ext cx="609600" cy="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6" name="Line 84"/>
          <p:cNvSpPr>
            <a:spLocks noChangeShapeType="1"/>
          </p:cNvSpPr>
          <p:nvPr/>
        </p:nvSpPr>
        <p:spPr bwMode="auto">
          <a:xfrm flipH="1">
            <a:off x="5690919" y="3082724"/>
            <a:ext cx="762000" cy="381000"/>
          </a:xfrm>
          <a:prstGeom prst="line">
            <a:avLst/>
          </a:prstGeom>
          <a:noFill/>
          <a:ln w="38100">
            <a:solidFill>
              <a:srgbClr val="0DAD1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7" name="Line 85"/>
          <p:cNvSpPr>
            <a:spLocks noChangeShapeType="1"/>
          </p:cNvSpPr>
          <p:nvPr/>
        </p:nvSpPr>
        <p:spPr bwMode="auto">
          <a:xfrm flipV="1">
            <a:off x="8855460" y="4552936"/>
            <a:ext cx="609600" cy="45720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8" name="Text Box 86"/>
          <p:cNvSpPr txBox="1">
            <a:spLocks noChangeArrowheads="1"/>
          </p:cNvSpPr>
          <p:nvPr/>
        </p:nvSpPr>
        <p:spPr bwMode="auto">
          <a:xfrm>
            <a:off x="5778885" y="3333737"/>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i="0">
                <a:latin typeface="Arial" panose="020B0604020202020204" pitchFamily="34" charset="0"/>
              </a:rPr>
              <a:t>A</a:t>
            </a:r>
          </a:p>
        </p:txBody>
      </p:sp>
      <p:sp>
        <p:nvSpPr>
          <p:cNvPr id="89" name="Text Box 87"/>
          <p:cNvSpPr txBox="1">
            <a:spLocks noChangeArrowheads="1"/>
          </p:cNvSpPr>
          <p:nvPr/>
        </p:nvSpPr>
        <p:spPr bwMode="auto">
          <a:xfrm>
            <a:off x="6376719" y="2747387"/>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i="0" dirty="0">
                <a:latin typeface="Arial" panose="020B0604020202020204" pitchFamily="34" charset="0"/>
              </a:rPr>
              <a:t>B</a:t>
            </a:r>
          </a:p>
        </p:txBody>
      </p:sp>
      <p:sp>
        <p:nvSpPr>
          <p:cNvPr id="90" name="Text Box 88"/>
          <p:cNvSpPr txBox="1">
            <a:spLocks noChangeArrowheads="1"/>
          </p:cNvSpPr>
          <p:nvPr/>
        </p:nvSpPr>
        <p:spPr bwMode="auto">
          <a:xfrm>
            <a:off x="2673735" y="4502136"/>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sz="3200" b="1" i="0">
                <a:solidFill>
                  <a:srgbClr val="FF3300"/>
                </a:solidFill>
                <a:latin typeface="Arial" panose="020B0604020202020204" pitchFamily="34" charset="0"/>
              </a:rPr>
              <a:t>+</a:t>
            </a:r>
          </a:p>
        </p:txBody>
      </p:sp>
      <p:sp>
        <p:nvSpPr>
          <p:cNvPr id="91" name="Line 89"/>
          <p:cNvSpPr>
            <a:spLocks noChangeShapeType="1"/>
          </p:cNvSpPr>
          <p:nvPr/>
        </p:nvSpPr>
        <p:spPr bwMode="auto">
          <a:xfrm>
            <a:off x="5959860" y="1428736"/>
            <a:ext cx="3810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92" name="Line 90"/>
          <p:cNvSpPr>
            <a:spLocks noChangeShapeType="1"/>
          </p:cNvSpPr>
          <p:nvPr/>
        </p:nvSpPr>
        <p:spPr bwMode="auto">
          <a:xfrm>
            <a:off x="6721860" y="2576218"/>
            <a:ext cx="0" cy="60960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93" name="Text Box 91"/>
          <p:cNvSpPr txBox="1">
            <a:spLocks noChangeArrowheads="1"/>
          </p:cNvSpPr>
          <p:nvPr/>
        </p:nvSpPr>
        <p:spPr bwMode="auto">
          <a:xfrm>
            <a:off x="3673860" y="4430700"/>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sz="3200" b="1" i="0">
                <a:solidFill>
                  <a:srgbClr val="0000FF"/>
                </a:solidFill>
                <a:latin typeface="Arial" panose="020B0604020202020204" pitchFamily="34" charset="0"/>
              </a:rPr>
              <a:t>-</a:t>
            </a:r>
          </a:p>
        </p:txBody>
      </p:sp>
      <p:sp>
        <p:nvSpPr>
          <p:cNvPr id="94" name="TextBox 2"/>
          <p:cNvSpPr txBox="1">
            <a:spLocks noChangeArrowheads="1"/>
          </p:cNvSpPr>
          <p:nvPr/>
        </p:nvSpPr>
        <p:spPr bwMode="auto">
          <a:xfrm>
            <a:off x="630623" y="5826475"/>
            <a:ext cx="3573462" cy="461665"/>
          </a:xfrm>
          <a:prstGeom prst="rect">
            <a:avLst/>
          </a:prstGeom>
          <a:noFill/>
          <a:ln w="9525">
            <a:noFill/>
            <a:miter lim="800000"/>
            <a:headEnd/>
            <a:tailEnd/>
          </a:ln>
        </p:spPr>
        <p:txBody>
          <a:bodyPr wrap="square">
            <a:spAutoFit/>
          </a:bodyPr>
          <a:lstStyle/>
          <a:p>
            <a:r>
              <a:rPr lang="en-US" sz="2400" b="1" i="1" dirty="0" smtClean="0">
                <a:latin typeface="Times New Roman" pitchFamily="18" charset="0"/>
                <a:cs typeface="Times New Roman" pitchFamily="18" charset="0"/>
              </a:rPr>
              <a:t>Đổi chiều của từ trường</a:t>
            </a:r>
            <a:endParaRPr lang="en-US" sz="2400" b="1" i="1" dirty="0">
              <a:latin typeface="Times New Roman" pitchFamily="18" charset="0"/>
              <a:cs typeface="Times New Roman" pitchFamily="18" charset="0"/>
            </a:endParaRPr>
          </a:p>
        </p:txBody>
      </p:sp>
      <p:sp>
        <p:nvSpPr>
          <p:cNvPr id="95" name="TextBox 2"/>
          <p:cNvSpPr txBox="1">
            <a:spLocks noChangeArrowheads="1"/>
          </p:cNvSpPr>
          <p:nvPr/>
        </p:nvSpPr>
        <p:spPr bwMode="auto">
          <a:xfrm>
            <a:off x="4073214" y="5864574"/>
            <a:ext cx="7044531" cy="461665"/>
          </a:xfrm>
          <a:prstGeom prst="rect">
            <a:avLst/>
          </a:prstGeom>
          <a:noFill/>
          <a:ln w="9525">
            <a:noFill/>
            <a:miter lim="800000"/>
            <a:headEnd/>
            <a:tailEnd/>
          </a:ln>
        </p:spPr>
        <p:txBody>
          <a:bodyPr wrap="square">
            <a:spAutoFit/>
          </a:bodyPr>
          <a:lstStyle/>
          <a:p>
            <a:r>
              <a:rPr lang="en-US" sz="2400" b="1" i="1" dirty="0" smtClean="0">
                <a:solidFill>
                  <a:srgbClr val="0000FF"/>
                </a:solidFill>
                <a:latin typeface="Times New Roman" pitchFamily="18" charset="0"/>
                <a:cs typeface="Times New Roman" pitchFamily="18" charset="0"/>
              </a:rPr>
              <a:t>=&gt; chiều của lực điện từ tác dụng lên dây AB thay đổi</a:t>
            </a:r>
            <a:endParaRPr lang="en-US" sz="24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11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par>
                                <p:cTn id="101" presetID="1"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94"/>
                                        </p:tgtEl>
                                        <p:attrNameLst>
                                          <p:attrName>style.visibility</p:attrName>
                                        </p:attrNameLst>
                                      </p:cBhvr>
                                      <p:to>
                                        <p:strVal val="visible"/>
                                      </p:to>
                                    </p:set>
                                    <p:animEffect transition="in" filter="barn(inVertical)">
                                      <p:cBhvr>
                                        <p:cTn id="153" dur="500"/>
                                        <p:tgtEl>
                                          <p:spTgt spid="94"/>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path" presetSubtype="0" accel="50000" decel="50000" fill="hold" grpId="0" nodeType="clickEffect">
                                  <p:stCondLst>
                                    <p:cond delay="0"/>
                                  </p:stCondLst>
                                  <p:childTnLst>
                                    <p:animMotion origin="layout" path="M 1.04167E-6 -0.09445 L 3.75E-6 -1.48148E-6 " pathEditMode="fixed" rAng="0" ptsTypes="AA">
                                      <p:cBhvr>
                                        <p:cTn id="157" dur="2000" spd="-100000" fill="hold"/>
                                        <p:tgtEl>
                                          <p:spTgt spid="13"/>
                                        </p:tgtEl>
                                        <p:attrNameLst>
                                          <p:attrName>ppt_x</p:attrName>
                                          <p:attrName>ppt_y</p:attrName>
                                        </p:attrNameLst>
                                      </p:cBhvr>
                                      <p:rCtr x="221" y="4583"/>
                                    </p:animMotion>
                                  </p:childTnLst>
                                </p:cTn>
                              </p:par>
                              <p:par>
                                <p:cTn id="158" presetID="64" presetClass="path" presetSubtype="0" accel="50000" decel="50000" fill="hold" grpId="0" nodeType="withEffect">
                                  <p:stCondLst>
                                    <p:cond delay="0"/>
                                  </p:stCondLst>
                                  <p:childTnLst>
                                    <p:animMotion origin="layout" path="M -3.125E-6 0.09444 L 1.04167E-6 -4.81481E-6 " pathEditMode="relative" rAng="0" ptsTypes="AA">
                                      <p:cBhvr>
                                        <p:cTn id="159" dur="2000" spd="-100000" fill="hold"/>
                                        <p:tgtEl>
                                          <p:spTgt spid="14"/>
                                        </p:tgtEl>
                                        <p:attrNameLst>
                                          <p:attrName>ppt_x</p:attrName>
                                          <p:attrName>ppt_y</p:attrName>
                                        </p:attrNameLst>
                                      </p:cBhvr>
                                      <p:rCtr x="182" y="-4745"/>
                                    </p:animMotion>
                                  </p:childTnLst>
                                </p:cTn>
                              </p:par>
                            </p:childTnLst>
                          </p:cTn>
                        </p:par>
                      </p:childTnLst>
                    </p:cTn>
                  </p:par>
                  <p:par>
                    <p:cTn id="160" fill="hold">
                      <p:stCondLst>
                        <p:cond delay="indefinite"/>
                      </p:stCondLst>
                      <p:childTnLst>
                        <p:par>
                          <p:cTn id="161" fill="hold">
                            <p:stCondLst>
                              <p:cond delay="0"/>
                            </p:stCondLst>
                            <p:childTnLst>
                              <p:par>
                                <p:cTn id="162" presetID="8" presetClass="emph" presetSubtype="0" fill="hold" nodeType="clickEffect">
                                  <p:stCondLst>
                                    <p:cond delay="0"/>
                                  </p:stCondLst>
                                  <p:childTnLst>
                                    <p:animRot by="2100000">
                                      <p:cBhvr>
                                        <p:cTn id="163" dur="3000" fill="hold"/>
                                        <p:tgtEl>
                                          <p:spTgt spid="38"/>
                                        </p:tgtEl>
                                        <p:attrNameLst>
                                          <p:attrName>r</p:attrName>
                                        </p:attrNameLst>
                                      </p:cBhvr>
                                    </p:animRot>
                                  </p:childTnLst>
                                  <p:subTnLst>
                                    <p:audio>
                                      <p:cMediaNode>
                                        <p:cTn display="0" masterRel="sameClick">
                                          <p:stCondLst>
                                            <p:cond evt="begin" delay="0">
                                              <p:tn val="162"/>
                                            </p:cond>
                                          </p:stCondLst>
                                          <p:endCondLst>
                                            <p:cond evt="onStopAudio" delay="0">
                                              <p:tgtEl>
                                                <p:sldTgt/>
                                              </p:tgtEl>
                                            </p:cond>
                                          </p:endCondLst>
                                        </p:cTn>
                                        <p:tgtEl>
                                          <p:sndTgt r:embed="rId2" name="whoosh.wav"/>
                                        </p:tgtEl>
                                      </p:cMediaNode>
                                    </p:audio>
                                  </p:subTnLst>
                                </p:cTn>
                              </p:par>
                            </p:childTnLst>
                          </p:cTn>
                        </p:par>
                        <p:par>
                          <p:cTn id="164" fill="hold">
                            <p:stCondLst>
                              <p:cond delay="3000"/>
                            </p:stCondLst>
                            <p:childTnLst>
                              <p:par>
                                <p:cTn id="165" presetID="8" presetClass="emph" presetSubtype="0" fill="hold" nodeType="afterEffect">
                                  <p:stCondLst>
                                    <p:cond delay="0"/>
                                  </p:stCondLst>
                                  <p:childTnLst>
                                    <p:animRot by="3600000">
                                      <p:cBhvr>
                                        <p:cTn id="166" dur="3000" fill="hold"/>
                                        <p:tgtEl>
                                          <p:spTgt spid="78"/>
                                        </p:tgtEl>
                                        <p:attrNameLst>
                                          <p:attrName>r</p:attrName>
                                        </p:attrNameLst>
                                      </p:cBhvr>
                                    </p:animRot>
                                  </p:childTnLst>
                                  <p:subTnLst>
                                    <p:audio>
                                      <p:cMediaNode>
                                        <p:cTn display="0" masterRel="sameClick">
                                          <p:stCondLst>
                                            <p:cond evt="begin" delay="0">
                                              <p:tn val="165"/>
                                            </p:cond>
                                          </p:stCondLst>
                                          <p:endCondLst>
                                            <p:cond evt="onStopAudio" delay="0">
                                              <p:tgtEl>
                                                <p:sldTgt/>
                                              </p:tgtEl>
                                            </p:cond>
                                          </p:endCondLst>
                                        </p:cTn>
                                        <p:tgtEl>
                                          <p:sndTgt r:embed="rId3" name="breeze.wav"/>
                                        </p:tgtEl>
                                      </p:cMediaNode>
                                    </p:audio>
                                  </p:subTnLst>
                                </p:cTn>
                              </p:par>
                            </p:childTnLst>
                          </p:cTn>
                        </p:par>
                        <p:par>
                          <p:cTn id="167" fill="hold">
                            <p:stCondLst>
                              <p:cond delay="6000"/>
                            </p:stCondLst>
                            <p:childTnLst>
                              <p:par>
                                <p:cTn id="168" presetID="0" presetClass="path" presetSubtype="0" accel="50000" decel="50000" fill="hold" nodeType="afterEffect">
                                  <p:stCondLst>
                                    <p:cond delay="0"/>
                                  </p:stCondLst>
                                  <p:childTnLst>
                                    <p:animMotion origin="layout" path="M 3.125E-6 -4.81481E-6 C 0.01367 -4.81481E-6 0.0276 -4.81481E-6 0.03333 -4.81481E-6 " pathEditMode="relative" rAng="0" ptsTypes="AA">
                                      <p:cBhvr>
                                        <p:cTn id="169" dur="2000" fill="hold"/>
                                        <p:tgtEl>
                                          <p:spTgt spid="86"/>
                                        </p:tgtEl>
                                        <p:attrNameLst>
                                          <p:attrName>ppt_x</p:attrName>
                                          <p:attrName>ppt_y</p:attrName>
                                        </p:attrNameLst>
                                      </p:cBhvr>
                                      <p:rCtr x="1667" y="0"/>
                                    </p:animMotion>
                                  </p:childTnLst>
                                  <p:subTnLst>
                                    <p:audio>
                                      <p:cMediaNode>
                                        <p:cTn display="0" masterRel="sameClick">
                                          <p:stCondLst>
                                            <p:cond evt="begin" delay="0">
                                              <p:tn val="168"/>
                                            </p:cond>
                                          </p:stCondLst>
                                          <p:endCondLst>
                                            <p:cond evt="onStopAudio" delay="0">
                                              <p:tgtEl>
                                                <p:sldTgt/>
                                              </p:tgtEl>
                                            </p:cond>
                                          </p:endCondLst>
                                        </p:cTn>
                                        <p:tgtEl>
                                          <p:sndTgt r:embed="rId4" name="wind.wav"/>
                                        </p:tgtEl>
                                      </p:cMediaNode>
                                    </p:audio>
                                  </p:sub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95"/>
                                        </p:tgtEl>
                                        <p:attrNameLst>
                                          <p:attrName>style.visibility</p:attrName>
                                        </p:attrNameLst>
                                      </p:cBhvr>
                                      <p:to>
                                        <p:strVal val="visible"/>
                                      </p:to>
                                    </p:set>
                                    <p:animEffect transition="in" filter="barn(inVertical)">
                                      <p:cBhvr>
                                        <p:cTn id="17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3" grpId="1" animBg="1"/>
      <p:bldP spid="14" grpId="0" animBg="1"/>
      <p:bldP spid="14" grpId="1" animBg="1"/>
      <p:bldP spid="15" grpId="0" animBg="1"/>
      <p:bldP spid="28" grpId="0" animBg="1"/>
      <p:bldP spid="29" grpId="0" animBg="1"/>
      <p:bldP spid="30" grpId="0" animBg="1"/>
      <p:bldP spid="31" grpId="0" animBg="1"/>
      <p:bldP spid="32" grpId="0"/>
      <p:bldP spid="33" grpId="0" animBg="1"/>
      <p:bldP spid="34" grpId="0"/>
      <p:bldP spid="35" grpId="0" animBg="1"/>
      <p:bldP spid="36" grpId="0" animBg="1"/>
      <p:bldP spid="37" grpId="0" animBg="1"/>
      <p:bldP spid="41" grpId="0" animBg="1"/>
      <p:bldP spid="42" grpId="0" animBg="1"/>
      <p:bldP spid="43" grpId="0" animBg="1"/>
      <p:bldP spid="44"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66" grpId="0"/>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81" grpId="0" animBg="1"/>
      <p:bldP spid="82" grpId="0" animBg="1"/>
      <p:bldP spid="83" grpId="0" animBg="1"/>
      <p:bldP spid="84" grpId="0" animBg="1"/>
      <p:bldP spid="85" grpId="0" animBg="1"/>
      <p:bldP spid="86" grpId="0" animBg="1"/>
      <p:bldP spid="87" grpId="0" animBg="1"/>
      <p:bldP spid="88" grpId="0"/>
      <p:bldP spid="89" grpId="0"/>
      <p:bldP spid="90" grpId="0"/>
      <p:bldP spid="91" grpId="0" animBg="1"/>
      <p:bldP spid="92" grpId="0" animBg="1"/>
      <p:bldP spid="93" grpId="0"/>
      <p:bldP spid="94"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544849" y="5697520"/>
            <a:ext cx="3573462" cy="461665"/>
          </a:xfrm>
          <a:prstGeom prst="rect">
            <a:avLst/>
          </a:prstGeom>
          <a:noFill/>
          <a:ln w="9525">
            <a:noFill/>
            <a:miter lim="800000"/>
            <a:headEnd/>
            <a:tailEnd/>
          </a:ln>
        </p:spPr>
        <p:txBody>
          <a:bodyPr wrap="square">
            <a:spAutoFit/>
          </a:bodyPr>
          <a:lstStyle/>
          <a:p>
            <a:r>
              <a:rPr lang="en-US" sz="2400" b="1" i="1" dirty="0" smtClean="0">
                <a:latin typeface="Times New Roman" pitchFamily="18" charset="0"/>
                <a:cs typeface="Times New Roman" pitchFamily="18" charset="0"/>
              </a:rPr>
              <a:t>Đổi chiều của dòng điện</a:t>
            </a:r>
            <a:endParaRPr lang="en-US" sz="2400" b="1" i="1" dirty="0">
              <a:latin typeface="Times New Roman" pitchFamily="18" charset="0"/>
              <a:cs typeface="Times New Roman" pitchFamily="18" charset="0"/>
            </a:endParaRPr>
          </a:p>
        </p:txBody>
      </p:sp>
      <p:sp>
        <p:nvSpPr>
          <p:cNvPr id="3" name="Rectangle 3" descr="Oak"/>
          <p:cNvSpPr>
            <a:spLocks noChangeArrowheads="1"/>
          </p:cNvSpPr>
          <p:nvPr/>
        </p:nvSpPr>
        <p:spPr bwMode="auto">
          <a:xfrm>
            <a:off x="2417180" y="5269966"/>
            <a:ext cx="8153400" cy="76200"/>
          </a:xfrm>
          <a:prstGeom prst="rect">
            <a:avLst/>
          </a:prstGeom>
          <a:blipFill dpi="0" rotWithShape="1">
            <a:blip r:embed="rId5"/>
            <a:srcRect/>
            <a:tile tx="0" ty="0" sx="100000" sy="100000" flip="none" algn="tl"/>
          </a:blipFill>
          <a:ln w="9525">
            <a:miter lim="800000"/>
            <a:headEnd/>
            <a:tailEnd/>
          </a:ln>
          <a:effectLst/>
          <a:scene3d>
            <a:camera prst="legacyPerspectiveTopRight">
              <a:rot lat="1799999" lon="21539998" rev="0"/>
            </a:camera>
            <a:lightRig rig="legacyFlat4" dir="b"/>
          </a:scene3d>
          <a:sp3d extrusionH="1801800" prstMaterial="legacyMatte">
            <a:bevelT w="13500" h="13500" prst="angle"/>
            <a:bevelB w="13500" h="13500" prst="angle"/>
            <a:extrusionClr>
              <a:srgbClr val="FFCC99"/>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 name="Rectangle 4"/>
          <p:cNvSpPr>
            <a:spLocks noChangeArrowheads="1"/>
          </p:cNvSpPr>
          <p:nvPr/>
        </p:nvSpPr>
        <p:spPr bwMode="auto">
          <a:xfrm>
            <a:off x="4474580" y="4641316"/>
            <a:ext cx="2971800" cy="76200"/>
          </a:xfrm>
          <a:prstGeom prst="rect">
            <a:avLst/>
          </a:prstGeom>
          <a:solidFill>
            <a:srgbClr val="00CC00"/>
          </a:solidFill>
          <a:ln w="9525">
            <a:miter lim="800000"/>
            <a:headEnd/>
            <a:tailEnd/>
          </a:ln>
          <a:effectLst/>
          <a:scene3d>
            <a:camera prst="legacyPerspectiveTopRight">
              <a:rot lat="420000" lon="21539998" rev="0"/>
            </a:camera>
            <a:lightRig rig="legacyFlat4" dir="b"/>
          </a:scene3d>
          <a:sp3d extrusionH="887400" prstMaterial="legacyMatte">
            <a:bevelT w="13500" h="13500" prst="angle"/>
            <a:bevelB w="13500" h="13500" prst="angle"/>
            <a:extrusionClr>
              <a:srgbClr val="00CC00"/>
            </a:extrusionClr>
            <a:contourClr>
              <a:srgbClr val="00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 name="Rectangle 5"/>
          <p:cNvSpPr>
            <a:spLocks noChangeArrowheads="1"/>
          </p:cNvSpPr>
          <p:nvPr/>
        </p:nvSpPr>
        <p:spPr bwMode="auto">
          <a:xfrm>
            <a:off x="5236580" y="1078966"/>
            <a:ext cx="76200" cy="344805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6" name="Rectangle 6"/>
          <p:cNvSpPr>
            <a:spLocks noChangeArrowheads="1"/>
          </p:cNvSpPr>
          <p:nvPr/>
        </p:nvSpPr>
        <p:spPr bwMode="auto">
          <a:xfrm rot="5400000">
            <a:off x="5998580" y="507466"/>
            <a:ext cx="76200" cy="17907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7" name="AutoShape 7"/>
          <p:cNvSpPr>
            <a:spLocks noChangeArrowheads="1"/>
          </p:cNvSpPr>
          <p:nvPr/>
        </p:nvSpPr>
        <p:spPr bwMode="auto">
          <a:xfrm>
            <a:off x="5188955" y="1231366"/>
            <a:ext cx="152400" cy="381000"/>
          </a:xfrm>
          <a:prstGeom prst="plus">
            <a:avLst>
              <a:gd name="adj" fmla="val 25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8" name="Rectangle 8"/>
          <p:cNvSpPr>
            <a:spLocks noChangeArrowheads="1"/>
          </p:cNvSpPr>
          <p:nvPr/>
        </p:nvSpPr>
        <p:spPr bwMode="auto">
          <a:xfrm flipH="1">
            <a:off x="6141455" y="3669766"/>
            <a:ext cx="76200" cy="81915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9" name="Rectangle 9"/>
          <p:cNvSpPr>
            <a:spLocks noChangeArrowheads="1"/>
          </p:cNvSpPr>
          <p:nvPr/>
        </p:nvSpPr>
        <p:spPr bwMode="auto">
          <a:xfrm>
            <a:off x="5665205" y="3669766"/>
            <a:ext cx="1066800" cy="76200"/>
          </a:xfrm>
          <a:prstGeom prst="rect">
            <a:avLst/>
          </a:prstGeom>
          <a:solidFill>
            <a:srgbClr val="00CC00"/>
          </a:solidFill>
          <a:ln w="9525">
            <a:miter lim="800000"/>
            <a:headEnd/>
            <a:tailEnd/>
          </a:ln>
          <a:effectLst/>
          <a:scene3d>
            <a:camera prst="legacyPerspectiveTopRight">
              <a:rot lat="21480000" lon="21359997" rev="0"/>
            </a:camera>
            <a:lightRig rig="legacyFlat4" dir="b"/>
          </a:scene3d>
          <a:sp3d extrusionH="887400" prstMaterial="legacyMatte">
            <a:bevelT w="13500" h="13500" prst="angle"/>
            <a:bevelB w="13500" h="13500" prst="angle"/>
            <a:extrusionClr>
              <a:srgbClr val="00CC00"/>
            </a:extrusionClr>
            <a:contourClr>
              <a:srgbClr val="00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10" name="Freeform 10"/>
          <p:cNvSpPr>
            <a:spLocks/>
          </p:cNvSpPr>
          <p:nvPr/>
        </p:nvSpPr>
        <p:spPr bwMode="auto">
          <a:xfrm>
            <a:off x="5693780" y="2983966"/>
            <a:ext cx="1081088" cy="692150"/>
          </a:xfrm>
          <a:custGeom>
            <a:avLst/>
            <a:gdLst>
              <a:gd name="T0" fmla="*/ 1062038 w 681"/>
              <a:gd name="T1" fmla="*/ 30163 h 436"/>
              <a:gd name="T2" fmla="*/ 246063 w 681"/>
              <a:gd name="T3" fmla="*/ 52388 h 436"/>
              <a:gd name="T4" fmla="*/ 4763 w 681"/>
              <a:gd name="T5" fmla="*/ 344488 h 436"/>
              <a:gd name="T6" fmla="*/ 214313 w 681"/>
              <a:gd name="T7" fmla="*/ 639763 h 436"/>
              <a:gd name="T8" fmla="*/ 1081088 w 681"/>
              <a:gd name="T9" fmla="*/ 658813 h 4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1" h="436">
                <a:moveTo>
                  <a:pt x="669" y="19"/>
                </a:moveTo>
                <a:cubicBezTo>
                  <a:pt x="583" y="22"/>
                  <a:pt x="266" y="0"/>
                  <a:pt x="155" y="33"/>
                </a:cubicBezTo>
                <a:cubicBezTo>
                  <a:pt x="44" y="66"/>
                  <a:pt x="6" y="155"/>
                  <a:pt x="3" y="217"/>
                </a:cubicBezTo>
                <a:cubicBezTo>
                  <a:pt x="0" y="279"/>
                  <a:pt x="22" y="370"/>
                  <a:pt x="135" y="403"/>
                </a:cubicBezTo>
                <a:cubicBezTo>
                  <a:pt x="248" y="436"/>
                  <a:pt x="567" y="413"/>
                  <a:pt x="681" y="415"/>
                </a:cubicBezTo>
              </a:path>
            </a:pathLst>
          </a:custGeom>
          <a:noFill/>
          <a:ln w="127000" cmpd="sng">
            <a:solidFill>
              <a:schemeClr val="bg1"/>
            </a:solidFill>
            <a:round/>
            <a:headEnd/>
            <a:tailEnd/>
          </a:ln>
          <a:effectLst/>
          <a:scene3d>
            <a:camera prst="legacyPerspectiveTopRight">
              <a:rot lat="21480000" lon="0" rev="0"/>
            </a:camera>
            <a:lightRig rig="legacyFlat4" dir="b"/>
          </a:scene3d>
          <a:sp3d extrusionH="887400" prstMaterial="legacyMatte">
            <a:bevelT w="13500" h="13500" prst="angle"/>
            <a:bevelB w="13500" h="13500" prst="angle"/>
            <a:extrusionClr>
              <a:schemeClr val="bg1"/>
            </a:extrusionClr>
            <a:contourClr>
              <a:schemeClr val="bg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vi-VN"/>
          </a:p>
        </p:txBody>
      </p:sp>
      <p:sp>
        <p:nvSpPr>
          <p:cNvPr id="11" name="Rectangle 11"/>
          <p:cNvSpPr>
            <a:spLocks noChangeArrowheads="1"/>
          </p:cNvSpPr>
          <p:nvPr/>
        </p:nvSpPr>
        <p:spPr bwMode="auto">
          <a:xfrm>
            <a:off x="6090001" y="2998312"/>
            <a:ext cx="685800" cy="136525"/>
          </a:xfrm>
          <a:prstGeom prst="rect">
            <a:avLst/>
          </a:prstGeom>
          <a:solidFill>
            <a:srgbClr val="66CCFF"/>
          </a:solidFill>
          <a:ln w="9525">
            <a:miter lim="800000"/>
            <a:headEnd/>
            <a:tailEnd/>
          </a:ln>
          <a:effectLst/>
          <a:scene3d>
            <a:camera prst="legacyPerspectiveTopRight">
              <a:rot lat="120000" lon="0" rev="0"/>
            </a:camera>
            <a:lightRig rig="legacyFlat4" dir="b"/>
          </a:scene3d>
          <a:sp3d extrusionH="887400" prstMaterial="legacyMatte">
            <a:bevelT w="13500" h="13500" prst="angle"/>
            <a:bevelB w="13500" h="13500" prst="angle"/>
            <a:extrusionClr>
              <a:srgbClr val="66CCFF"/>
            </a:extrusionClr>
            <a:contourClr>
              <a:srgbClr val="66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r>
              <a:rPr lang="en-US" altLang="vi-VN" sz="1200" b="1" i="0">
                <a:latin typeface="Arial" panose="020B0604020202020204" pitchFamily="34" charset="0"/>
              </a:rPr>
              <a:t>S</a:t>
            </a:r>
          </a:p>
        </p:txBody>
      </p:sp>
      <p:sp>
        <p:nvSpPr>
          <p:cNvPr id="12" name="Rectangle 12"/>
          <p:cNvSpPr>
            <a:spLocks noChangeArrowheads="1"/>
          </p:cNvSpPr>
          <p:nvPr/>
        </p:nvSpPr>
        <p:spPr bwMode="auto">
          <a:xfrm>
            <a:off x="6050883" y="3553633"/>
            <a:ext cx="685800" cy="136525"/>
          </a:xfrm>
          <a:prstGeom prst="rect">
            <a:avLst/>
          </a:prstGeom>
          <a:solidFill>
            <a:srgbClr val="FF3300"/>
          </a:solidFill>
          <a:ln w="9525">
            <a:miter lim="800000"/>
            <a:headEnd/>
            <a:tailEnd/>
          </a:ln>
          <a:effectLst/>
          <a:scene3d>
            <a:camera prst="legacyPerspectiveTopRight">
              <a:rot lat="21480000" lon="0" rev="0"/>
            </a:camera>
            <a:lightRig rig="legacyFlat4" dir="b"/>
          </a:scene3d>
          <a:sp3d extrusionH="925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r>
              <a:rPr lang="en-US" altLang="vi-VN" sz="1200" b="1" i="0">
                <a:solidFill>
                  <a:schemeClr val="bg1"/>
                </a:solidFill>
                <a:latin typeface="Arial" panose="020B0604020202020204" pitchFamily="34" charset="0"/>
              </a:rPr>
              <a:t>N</a:t>
            </a:r>
          </a:p>
        </p:txBody>
      </p:sp>
      <p:sp>
        <p:nvSpPr>
          <p:cNvPr id="13" name="Line 13"/>
          <p:cNvSpPr>
            <a:spLocks noChangeShapeType="1"/>
          </p:cNvSpPr>
          <p:nvPr/>
        </p:nvSpPr>
        <p:spPr bwMode="auto">
          <a:xfrm>
            <a:off x="6646280" y="1431391"/>
            <a:ext cx="0" cy="152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 name="Group 14"/>
          <p:cNvGrpSpPr>
            <a:grpSpLocks/>
          </p:cNvGrpSpPr>
          <p:nvPr/>
        </p:nvGrpSpPr>
        <p:grpSpPr bwMode="auto">
          <a:xfrm>
            <a:off x="3331580" y="4922304"/>
            <a:ext cx="882650" cy="304800"/>
            <a:chOff x="576" y="3813"/>
            <a:chExt cx="556" cy="192"/>
          </a:xfrm>
        </p:grpSpPr>
        <p:sp>
          <p:nvSpPr>
            <p:cNvPr id="15" name="Rectangle 15"/>
            <p:cNvSpPr>
              <a:spLocks noChangeArrowheads="1"/>
            </p:cNvSpPr>
            <p:nvPr/>
          </p:nvSpPr>
          <p:spPr bwMode="auto">
            <a:xfrm>
              <a:off x="576" y="3945"/>
              <a:ext cx="480" cy="60"/>
            </a:xfrm>
            <a:prstGeom prst="rect">
              <a:avLst/>
            </a:prstGeom>
            <a:solidFill>
              <a:schemeClr val="accent1"/>
            </a:solidFill>
            <a:ln w="9525">
              <a:miter lim="800000"/>
              <a:headEnd/>
              <a:tailEnd/>
            </a:ln>
            <a:effectLst/>
            <a:scene3d>
              <a:camera prst="legacyPerspectiveTopRight">
                <a:rot lat="0" lon="600000" rev="0"/>
              </a:camera>
              <a:lightRig rig="legacyFlat3" dir="r"/>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16" name="Line 16"/>
            <p:cNvSpPr>
              <a:spLocks noChangeShapeType="1"/>
            </p:cNvSpPr>
            <p:nvPr/>
          </p:nvSpPr>
          <p:spPr bwMode="auto">
            <a:xfrm flipV="1">
              <a:off x="660" y="3897"/>
              <a:ext cx="0" cy="48"/>
            </a:xfrm>
            <a:prstGeom prst="line">
              <a:avLst/>
            </a:prstGeom>
            <a:noFill/>
            <a:ln w="28575">
              <a:solidFill>
                <a:schemeClr val="accent1"/>
              </a:solidFill>
              <a:round/>
              <a:headEnd/>
              <a:tailEnd/>
            </a:ln>
            <a:effectLst/>
            <a:scene3d>
              <a:camera prst="legacyPerspectiveTopRight">
                <a:rot lat="0" lon="899999" rev="0"/>
              </a:camera>
              <a:lightRig rig="legacyFlat3" dir="b"/>
            </a:scene3d>
            <a:sp3d extrusionH="887400" prstMaterial="legacyMatte">
              <a:bevelT w="13500" h="13500" prst="angle"/>
              <a:bevelB w="13500" h="13500" prst="angle"/>
              <a:extrusionClr>
                <a:schemeClr val="accent1"/>
              </a:extrusionClr>
              <a:contourClr>
                <a:schemeClr val="accent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vi-VN"/>
            </a:p>
          </p:txBody>
        </p:sp>
        <p:sp>
          <p:nvSpPr>
            <p:cNvPr id="17" name="AutoShape 17"/>
            <p:cNvSpPr>
              <a:spLocks noChangeArrowheads="1"/>
            </p:cNvSpPr>
            <p:nvPr/>
          </p:nvSpPr>
          <p:spPr bwMode="auto">
            <a:xfrm rot="5400000">
              <a:off x="945" y="3714"/>
              <a:ext cx="72" cy="270"/>
            </a:xfrm>
            <a:prstGeom prst="can">
              <a:avLst>
                <a:gd name="adj" fmla="val 93750"/>
              </a:avLst>
            </a:prstGeom>
            <a:solidFill>
              <a:srgbClr val="E80E2D"/>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18" name="AutoShape 18"/>
            <p:cNvSpPr>
              <a:spLocks noChangeArrowheads="1"/>
            </p:cNvSpPr>
            <p:nvPr/>
          </p:nvSpPr>
          <p:spPr bwMode="auto">
            <a:xfrm rot="5400000">
              <a:off x="873" y="3738"/>
              <a:ext cx="72" cy="270"/>
            </a:xfrm>
            <a:prstGeom prst="can">
              <a:avLst>
                <a:gd name="adj" fmla="val 93750"/>
              </a:avLst>
            </a:prstGeom>
            <a:solidFill>
              <a:srgbClr val="E80E2D"/>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19" name="AutoShape 19"/>
            <p:cNvSpPr>
              <a:spLocks noChangeArrowheads="1"/>
            </p:cNvSpPr>
            <p:nvPr/>
          </p:nvSpPr>
          <p:spPr bwMode="auto">
            <a:xfrm rot="5400000">
              <a:off x="813" y="3768"/>
              <a:ext cx="72" cy="270"/>
            </a:xfrm>
            <a:prstGeom prst="can">
              <a:avLst>
                <a:gd name="adj" fmla="val 93750"/>
              </a:avLst>
            </a:prstGeom>
            <a:solidFill>
              <a:srgbClr val="E80E2D"/>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0" name="Oval 20"/>
            <p:cNvSpPr>
              <a:spLocks noChangeArrowheads="1"/>
            </p:cNvSpPr>
            <p:nvPr/>
          </p:nvSpPr>
          <p:spPr bwMode="auto">
            <a:xfrm>
              <a:off x="996" y="3855"/>
              <a:ext cx="35" cy="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1" name="Oval 21"/>
            <p:cNvSpPr>
              <a:spLocks noChangeArrowheads="1"/>
            </p:cNvSpPr>
            <p:nvPr/>
          </p:nvSpPr>
          <p:spPr bwMode="auto">
            <a:xfrm>
              <a:off x="1068" y="3831"/>
              <a:ext cx="35" cy="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2" name="Oval 22"/>
            <p:cNvSpPr>
              <a:spLocks noChangeArrowheads="1"/>
            </p:cNvSpPr>
            <p:nvPr/>
          </p:nvSpPr>
          <p:spPr bwMode="auto">
            <a:xfrm>
              <a:off x="936" y="3885"/>
              <a:ext cx="35" cy="3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3" name="Line 23"/>
            <p:cNvSpPr>
              <a:spLocks noChangeShapeType="1"/>
            </p:cNvSpPr>
            <p:nvPr/>
          </p:nvSpPr>
          <p:spPr bwMode="auto">
            <a:xfrm flipV="1">
              <a:off x="960" y="3903"/>
              <a:ext cx="0" cy="48"/>
            </a:xfrm>
            <a:prstGeom prst="line">
              <a:avLst/>
            </a:prstGeom>
            <a:noFill/>
            <a:ln w="28575">
              <a:solidFill>
                <a:schemeClr val="accent1"/>
              </a:solidFill>
              <a:round/>
              <a:headEnd/>
              <a:tailEnd/>
            </a:ln>
            <a:effectLst/>
            <a:scene3d>
              <a:camera prst="legacyPerspectiveTopRight">
                <a:rot lat="0" lon="600000" rev="0"/>
              </a:camera>
              <a:lightRig rig="legacyFlat3" dir="b"/>
            </a:scene3d>
            <a:sp3d extrusionH="887400" prstMaterial="legacyMatte">
              <a:bevelT w="13500" h="13500" prst="angle"/>
              <a:bevelB w="13500" h="13500" prst="angle"/>
              <a:extrusionClr>
                <a:schemeClr val="accent1"/>
              </a:extrusionClr>
              <a:contourClr>
                <a:schemeClr val="accent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vi-VN"/>
            </a:p>
          </p:txBody>
        </p:sp>
        <p:sp>
          <p:nvSpPr>
            <p:cNvPr id="24" name="Oval 24"/>
            <p:cNvSpPr>
              <a:spLocks noChangeArrowheads="1"/>
            </p:cNvSpPr>
            <p:nvPr/>
          </p:nvSpPr>
          <p:spPr bwMode="auto">
            <a:xfrm>
              <a:off x="1092" y="3903"/>
              <a:ext cx="29" cy="12"/>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5" name="Oval 25"/>
            <p:cNvSpPr>
              <a:spLocks noChangeArrowheads="1"/>
            </p:cNvSpPr>
            <p:nvPr/>
          </p:nvSpPr>
          <p:spPr bwMode="auto">
            <a:xfrm>
              <a:off x="1086" y="3885"/>
              <a:ext cx="46" cy="23"/>
            </a:xfrm>
            <a:prstGeom prst="ellipse">
              <a:avLst/>
            </a:prstGeom>
            <a:solidFill>
              <a:srgbClr val="00CC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sp>
        <p:nvSpPr>
          <p:cNvPr id="26" name="Freeform 26"/>
          <p:cNvSpPr>
            <a:spLocks/>
          </p:cNvSpPr>
          <p:nvPr/>
        </p:nvSpPr>
        <p:spPr bwMode="auto">
          <a:xfrm>
            <a:off x="3179180" y="2526766"/>
            <a:ext cx="2889250" cy="2514600"/>
          </a:xfrm>
          <a:custGeom>
            <a:avLst/>
            <a:gdLst>
              <a:gd name="T0" fmla="*/ 2889250 w 2060"/>
              <a:gd name="T1" fmla="*/ 0 h 2208"/>
              <a:gd name="T2" fmla="*/ 2360489 w 2060"/>
              <a:gd name="T3" fmla="*/ 117302 h 2208"/>
              <a:gd name="T4" fmla="*/ 2039306 w 2060"/>
              <a:gd name="T5" fmla="*/ 607012 h 2208"/>
              <a:gd name="T6" fmla="*/ 1834533 w 2060"/>
              <a:gd name="T7" fmla="*/ 1002196 h 2208"/>
              <a:gd name="T8" fmla="*/ 1744770 w 2060"/>
              <a:gd name="T9" fmla="*/ 1530626 h 2208"/>
              <a:gd name="T10" fmla="*/ 1667630 w 2060"/>
              <a:gd name="T11" fmla="*/ 1803952 h 2208"/>
              <a:gd name="T12" fmla="*/ 1552621 w 2060"/>
              <a:gd name="T13" fmla="*/ 1991864 h 2208"/>
              <a:gd name="T14" fmla="*/ 1347849 w 2060"/>
              <a:gd name="T15" fmla="*/ 2085250 h 2208"/>
              <a:gd name="T16" fmla="*/ 872385 w 2060"/>
              <a:gd name="T17" fmla="*/ 2075001 h 2208"/>
              <a:gd name="T18" fmla="*/ 465646 w 2060"/>
              <a:gd name="T19" fmla="*/ 2186609 h 2208"/>
              <a:gd name="T20" fmla="*/ 61712 w 2060"/>
              <a:gd name="T21" fmla="*/ 2350604 h 2208"/>
              <a:gd name="T22" fmla="*/ 91166 w 2060"/>
              <a:gd name="T23" fmla="*/ 2480434 h 2208"/>
              <a:gd name="T24" fmla="*/ 263679 w 2060"/>
              <a:gd name="T25" fmla="*/ 2514600 h 2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0" h="2208">
                <a:moveTo>
                  <a:pt x="2060" y="0"/>
                </a:moveTo>
                <a:cubicBezTo>
                  <a:pt x="1997" y="17"/>
                  <a:pt x="1784" y="14"/>
                  <a:pt x="1683" y="103"/>
                </a:cubicBezTo>
                <a:cubicBezTo>
                  <a:pt x="1582" y="192"/>
                  <a:pt x="1516" y="404"/>
                  <a:pt x="1454" y="533"/>
                </a:cubicBezTo>
                <a:cubicBezTo>
                  <a:pt x="1392" y="662"/>
                  <a:pt x="1343" y="745"/>
                  <a:pt x="1308" y="880"/>
                </a:cubicBezTo>
                <a:cubicBezTo>
                  <a:pt x="1273" y="1015"/>
                  <a:pt x="1264" y="1227"/>
                  <a:pt x="1244" y="1344"/>
                </a:cubicBezTo>
                <a:cubicBezTo>
                  <a:pt x="1224" y="1461"/>
                  <a:pt x="1212" y="1517"/>
                  <a:pt x="1189" y="1584"/>
                </a:cubicBezTo>
                <a:cubicBezTo>
                  <a:pt x="1166" y="1651"/>
                  <a:pt x="1145" y="1708"/>
                  <a:pt x="1107" y="1749"/>
                </a:cubicBezTo>
                <a:cubicBezTo>
                  <a:pt x="1069" y="1790"/>
                  <a:pt x="1042" y="1819"/>
                  <a:pt x="961" y="1831"/>
                </a:cubicBezTo>
                <a:cubicBezTo>
                  <a:pt x="880" y="1843"/>
                  <a:pt x="727" y="1807"/>
                  <a:pt x="622" y="1822"/>
                </a:cubicBezTo>
                <a:cubicBezTo>
                  <a:pt x="517" y="1837"/>
                  <a:pt x="428" y="1880"/>
                  <a:pt x="332" y="1920"/>
                </a:cubicBezTo>
                <a:cubicBezTo>
                  <a:pt x="236" y="1960"/>
                  <a:pt x="88" y="2021"/>
                  <a:pt x="44" y="2064"/>
                </a:cubicBezTo>
                <a:cubicBezTo>
                  <a:pt x="0" y="2107"/>
                  <a:pt x="41" y="2154"/>
                  <a:pt x="65" y="2178"/>
                </a:cubicBezTo>
                <a:cubicBezTo>
                  <a:pt x="89" y="2202"/>
                  <a:pt x="163" y="2202"/>
                  <a:pt x="188" y="2208"/>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Oval 27"/>
          <p:cNvSpPr>
            <a:spLocks noChangeArrowheads="1"/>
          </p:cNvSpPr>
          <p:nvPr/>
        </p:nvSpPr>
        <p:spPr bwMode="auto">
          <a:xfrm>
            <a:off x="8695744" y="4984216"/>
            <a:ext cx="46037" cy="19050"/>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8" name="Oval 28"/>
          <p:cNvSpPr>
            <a:spLocks noChangeArrowheads="1"/>
          </p:cNvSpPr>
          <p:nvPr/>
        </p:nvSpPr>
        <p:spPr bwMode="auto">
          <a:xfrm>
            <a:off x="8789405" y="4974691"/>
            <a:ext cx="46038" cy="46038"/>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29" name="Oval 29"/>
          <p:cNvSpPr>
            <a:spLocks noChangeArrowheads="1"/>
          </p:cNvSpPr>
          <p:nvPr/>
        </p:nvSpPr>
        <p:spPr bwMode="auto">
          <a:xfrm>
            <a:off x="9065630" y="4984216"/>
            <a:ext cx="46038" cy="46038"/>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0" name="Text Box 30"/>
          <p:cNvSpPr txBox="1">
            <a:spLocks noChangeArrowheads="1"/>
          </p:cNvSpPr>
          <p:nvPr/>
        </p:nvSpPr>
        <p:spPr bwMode="auto">
          <a:xfrm>
            <a:off x="8703681" y="4644492"/>
            <a:ext cx="276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r>
              <a:rPr lang="en-US" altLang="vi-VN" sz="1000" b="1" i="0">
                <a:solidFill>
                  <a:srgbClr val="0000CC"/>
                </a:solidFill>
                <a:latin typeface="Arial" panose="020B0604020202020204" pitchFamily="34" charset="0"/>
              </a:rPr>
              <a:t>K</a:t>
            </a:r>
          </a:p>
        </p:txBody>
      </p:sp>
      <p:sp>
        <p:nvSpPr>
          <p:cNvPr id="31" name="Rectangle 31"/>
          <p:cNvSpPr>
            <a:spLocks noChangeArrowheads="1"/>
          </p:cNvSpPr>
          <p:nvPr/>
        </p:nvSpPr>
        <p:spPr bwMode="auto">
          <a:xfrm>
            <a:off x="8475080" y="5060416"/>
            <a:ext cx="800100" cy="84138"/>
          </a:xfrm>
          <a:prstGeom prst="rect">
            <a:avLst/>
          </a:prstGeom>
          <a:solidFill>
            <a:schemeClr val="accent1"/>
          </a:solidFill>
          <a:ln w="9525">
            <a:miter lim="800000"/>
            <a:headEnd/>
            <a:tailEnd/>
          </a:ln>
          <a:effectLst/>
          <a:scene3d>
            <a:camera prst="legacyPerspectiveTopRight">
              <a:rot lat="120000" lon="21359997" rev="0"/>
            </a:camera>
            <a:lightRig rig="legacyFlat3" dir="r"/>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2" name="Oval 32"/>
          <p:cNvSpPr>
            <a:spLocks noChangeArrowheads="1"/>
          </p:cNvSpPr>
          <p:nvPr/>
        </p:nvSpPr>
        <p:spPr bwMode="auto">
          <a:xfrm>
            <a:off x="8446505" y="4660366"/>
            <a:ext cx="6858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3" name="Oval 33"/>
          <p:cNvSpPr>
            <a:spLocks noChangeArrowheads="1"/>
          </p:cNvSpPr>
          <p:nvPr/>
        </p:nvSpPr>
        <p:spPr bwMode="auto">
          <a:xfrm>
            <a:off x="8659231" y="4974692"/>
            <a:ext cx="73025" cy="36513"/>
          </a:xfrm>
          <a:prstGeom prst="ellipse">
            <a:avLst/>
          </a:prstGeom>
          <a:solidFill>
            <a:srgbClr val="00CC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4" name="Oval 34"/>
          <p:cNvSpPr>
            <a:spLocks noChangeArrowheads="1"/>
          </p:cNvSpPr>
          <p:nvPr/>
        </p:nvSpPr>
        <p:spPr bwMode="auto">
          <a:xfrm>
            <a:off x="8789405" y="4957230"/>
            <a:ext cx="46038" cy="460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35" name="Oval 35"/>
          <p:cNvSpPr>
            <a:spLocks noChangeArrowheads="1"/>
          </p:cNvSpPr>
          <p:nvPr/>
        </p:nvSpPr>
        <p:spPr bwMode="auto">
          <a:xfrm>
            <a:off x="9084680" y="4976280"/>
            <a:ext cx="46038" cy="460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nvGrpSpPr>
          <p:cNvPr id="36" name="Group 36"/>
          <p:cNvGrpSpPr>
            <a:grpSpLocks/>
          </p:cNvGrpSpPr>
          <p:nvPr/>
        </p:nvGrpSpPr>
        <p:grpSpPr bwMode="auto">
          <a:xfrm>
            <a:off x="8436980" y="4584166"/>
            <a:ext cx="719138" cy="719138"/>
            <a:chOff x="3456" y="2832"/>
            <a:chExt cx="453" cy="453"/>
          </a:xfrm>
        </p:grpSpPr>
        <p:sp>
          <p:nvSpPr>
            <p:cNvPr id="37" name="Line 37"/>
            <p:cNvSpPr>
              <a:spLocks noChangeShapeType="1"/>
            </p:cNvSpPr>
            <p:nvPr/>
          </p:nvSpPr>
          <p:spPr bwMode="auto">
            <a:xfrm rot="680730" flipV="1">
              <a:off x="3705" y="2948"/>
              <a:ext cx="144" cy="144"/>
            </a:xfrm>
            <a:prstGeom prst="line">
              <a:avLst/>
            </a:prstGeom>
            <a:noFill/>
            <a:ln w="57150">
              <a:solidFill>
                <a:srgbClr val="D933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Oval 38"/>
            <p:cNvSpPr>
              <a:spLocks noChangeArrowheads="1"/>
            </p:cNvSpPr>
            <p:nvPr/>
          </p:nvSpPr>
          <p:spPr bwMode="auto">
            <a:xfrm rot="680730">
              <a:off x="3456" y="2832"/>
              <a:ext cx="453" cy="4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sp>
        <p:nvSpPr>
          <p:cNvPr id="39" name="Rectangle 39"/>
          <p:cNvSpPr>
            <a:spLocks noChangeArrowheads="1"/>
          </p:cNvSpPr>
          <p:nvPr/>
        </p:nvSpPr>
        <p:spPr bwMode="auto">
          <a:xfrm>
            <a:off x="6074780" y="5088991"/>
            <a:ext cx="1295400" cy="76200"/>
          </a:xfrm>
          <a:prstGeom prst="rect">
            <a:avLst/>
          </a:prstGeom>
          <a:solidFill>
            <a:schemeClr val="accent1"/>
          </a:solidFill>
          <a:ln w="9525">
            <a:miter lim="800000"/>
            <a:headEnd/>
            <a:tailEnd/>
          </a:ln>
          <a:effectLst/>
          <a:scene3d>
            <a:camera prst="legacyPerspectiveTopRight">
              <a:rot lat="240000" lon="21480000" rev="0"/>
            </a:camera>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0" name="Rectangle 40"/>
          <p:cNvSpPr>
            <a:spLocks noChangeArrowheads="1"/>
          </p:cNvSpPr>
          <p:nvPr/>
        </p:nvSpPr>
        <p:spPr bwMode="auto">
          <a:xfrm>
            <a:off x="6427205" y="4160304"/>
            <a:ext cx="838200" cy="762000"/>
          </a:xfrm>
          <a:prstGeom prst="rect">
            <a:avLst/>
          </a:prstGeom>
          <a:solidFill>
            <a:schemeClr val="accent1"/>
          </a:solidFill>
          <a:ln w="9525">
            <a:miter lim="800000"/>
            <a:headEnd/>
            <a:tailEnd/>
          </a:ln>
          <a:effectLst/>
          <a:scene3d>
            <a:camera prst="legacyPerspectiveTopRight"/>
            <a:lightRig rig="legacyFlat3" dir="b"/>
          </a:scene3d>
          <a:sp3d extrusionH="111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96720" dir="20208085" algn="ctr" rotWithShape="0">
                    <a:schemeClr val="bg2">
                      <a:alpha val="50000"/>
                    </a:schemeClr>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1" name="Oval 41"/>
          <p:cNvSpPr>
            <a:spLocks noChangeArrowheads="1"/>
          </p:cNvSpPr>
          <p:nvPr/>
        </p:nvSpPr>
        <p:spPr bwMode="auto">
          <a:xfrm>
            <a:off x="6522455" y="4241266"/>
            <a:ext cx="685800" cy="685800"/>
          </a:xfrm>
          <a:prstGeom prst="ellipse">
            <a:avLst/>
          </a:prstGeom>
          <a:solidFill>
            <a:schemeClr val="accent1"/>
          </a:solidFill>
          <a:ln w="127000">
            <a:pattFill prst="trellis">
              <a:fgClr>
                <a:srgbClr val="FF9900"/>
              </a:fgClr>
              <a:bgClr>
                <a:srgbClr val="FFFFFF"/>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2" name="AutoShape 42"/>
          <p:cNvSpPr>
            <a:spLocks noChangeArrowheads="1"/>
          </p:cNvSpPr>
          <p:nvPr/>
        </p:nvSpPr>
        <p:spPr bwMode="auto">
          <a:xfrm>
            <a:off x="6660568" y="4850866"/>
            <a:ext cx="381000" cy="152400"/>
          </a:xfrm>
          <a:prstGeom prst="plus">
            <a:avLst>
              <a:gd name="adj" fmla="val 25000"/>
            </a:avLst>
          </a:prstGeom>
          <a:gradFill rotWithShape="1">
            <a:gsLst>
              <a:gs pos="0">
                <a:srgbClr val="FF9900"/>
              </a:gs>
              <a:gs pos="100000">
                <a:srgbClr val="7647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grpSp>
        <p:nvGrpSpPr>
          <p:cNvPr id="43" name="Group 43"/>
          <p:cNvGrpSpPr>
            <a:grpSpLocks/>
          </p:cNvGrpSpPr>
          <p:nvPr/>
        </p:nvGrpSpPr>
        <p:grpSpPr bwMode="auto">
          <a:xfrm rot="13835656">
            <a:off x="6360530" y="4112679"/>
            <a:ext cx="990600" cy="990600"/>
            <a:chOff x="3552" y="2544"/>
            <a:chExt cx="624" cy="624"/>
          </a:xfrm>
        </p:grpSpPr>
        <p:sp>
          <p:nvSpPr>
            <p:cNvPr id="44" name="Oval 44"/>
            <p:cNvSpPr>
              <a:spLocks noChangeArrowheads="1"/>
            </p:cNvSpPr>
            <p:nvPr/>
          </p:nvSpPr>
          <p:spPr bwMode="auto">
            <a:xfrm>
              <a:off x="3552" y="2544"/>
              <a:ext cx="624" cy="624"/>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45" name="Line 45"/>
            <p:cNvSpPr>
              <a:spLocks noChangeShapeType="1"/>
            </p:cNvSpPr>
            <p:nvPr/>
          </p:nvSpPr>
          <p:spPr bwMode="auto">
            <a:xfrm flipV="1">
              <a:off x="3888" y="2592"/>
              <a:ext cx="96" cy="24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6" name="Oval 46"/>
          <p:cNvSpPr>
            <a:spLocks noChangeArrowheads="1"/>
          </p:cNvSpPr>
          <p:nvPr/>
        </p:nvSpPr>
        <p:spPr bwMode="auto">
          <a:xfrm>
            <a:off x="6746293" y="4479391"/>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vi-VN">
              <a:latin typeface="Arial" panose="020B0604020202020204" pitchFamily="34" charset="0"/>
            </a:endParaRPr>
          </a:p>
        </p:txBody>
      </p:sp>
      <p:sp>
        <p:nvSpPr>
          <p:cNvPr id="47" name="Freeform 47"/>
          <p:cNvSpPr>
            <a:spLocks/>
          </p:cNvSpPr>
          <p:nvPr/>
        </p:nvSpPr>
        <p:spPr bwMode="auto">
          <a:xfrm>
            <a:off x="4169780" y="5038192"/>
            <a:ext cx="2224088" cy="269875"/>
          </a:xfrm>
          <a:custGeom>
            <a:avLst/>
            <a:gdLst>
              <a:gd name="T0" fmla="*/ 0 w 1401"/>
              <a:gd name="T1" fmla="*/ 3175 h 170"/>
              <a:gd name="T2" fmla="*/ 533400 w 1401"/>
              <a:gd name="T3" fmla="*/ 231775 h 170"/>
              <a:gd name="T4" fmla="*/ 1066800 w 1401"/>
              <a:gd name="T5" fmla="*/ 231775 h 170"/>
              <a:gd name="T6" fmla="*/ 1541463 w 1401"/>
              <a:gd name="T7" fmla="*/ 101600 h 170"/>
              <a:gd name="T8" fmla="*/ 2224088 w 1401"/>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1" h="170">
                <a:moveTo>
                  <a:pt x="0" y="2"/>
                </a:moveTo>
                <a:cubicBezTo>
                  <a:pt x="112" y="62"/>
                  <a:pt x="224" y="122"/>
                  <a:pt x="336" y="146"/>
                </a:cubicBezTo>
                <a:cubicBezTo>
                  <a:pt x="448" y="170"/>
                  <a:pt x="566" y="160"/>
                  <a:pt x="672" y="146"/>
                </a:cubicBezTo>
                <a:cubicBezTo>
                  <a:pt x="778" y="132"/>
                  <a:pt x="850" y="88"/>
                  <a:pt x="971" y="64"/>
                </a:cubicBezTo>
                <a:cubicBezTo>
                  <a:pt x="1092" y="40"/>
                  <a:pt x="1312" y="13"/>
                  <a:pt x="1401" y="0"/>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8" name="Freeform 48"/>
          <p:cNvSpPr>
            <a:spLocks/>
          </p:cNvSpPr>
          <p:nvPr/>
        </p:nvSpPr>
        <p:spPr bwMode="auto">
          <a:xfrm>
            <a:off x="7217780" y="5008029"/>
            <a:ext cx="1455738" cy="182562"/>
          </a:xfrm>
          <a:custGeom>
            <a:avLst/>
            <a:gdLst>
              <a:gd name="T0" fmla="*/ 0 w 917"/>
              <a:gd name="T1" fmla="*/ 33337 h 115"/>
              <a:gd name="T2" fmla="*/ 304800 w 917"/>
              <a:gd name="T3" fmla="*/ 109537 h 115"/>
              <a:gd name="T4" fmla="*/ 700088 w 917"/>
              <a:gd name="T5" fmla="*/ 174625 h 115"/>
              <a:gd name="T6" fmla="*/ 1106488 w 917"/>
              <a:gd name="T7" fmla="*/ 58737 h 115"/>
              <a:gd name="T8" fmla="*/ 1455738 w 917"/>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 h="115">
                <a:moveTo>
                  <a:pt x="0" y="21"/>
                </a:moveTo>
                <a:cubicBezTo>
                  <a:pt x="56" y="37"/>
                  <a:pt x="119" y="54"/>
                  <a:pt x="192" y="69"/>
                </a:cubicBezTo>
                <a:cubicBezTo>
                  <a:pt x="265" y="84"/>
                  <a:pt x="357" y="115"/>
                  <a:pt x="441" y="110"/>
                </a:cubicBezTo>
                <a:cubicBezTo>
                  <a:pt x="525" y="105"/>
                  <a:pt x="618" y="55"/>
                  <a:pt x="697" y="37"/>
                </a:cubicBezTo>
                <a:cubicBezTo>
                  <a:pt x="776" y="19"/>
                  <a:pt x="871" y="8"/>
                  <a:pt x="917" y="0"/>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9" name="AutoShape 49"/>
          <p:cNvSpPr>
            <a:spLocks noChangeArrowheads="1"/>
          </p:cNvSpPr>
          <p:nvPr/>
        </p:nvSpPr>
        <p:spPr bwMode="auto">
          <a:xfrm>
            <a:off x="6360530" y="4898491"/>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0" name="AutoShape 50"/>
          <p:cNvSpPr>
            <a:spLocks noChangeArrowheads="1"/>
          </p:cNvSpPr>
          <p:nvPr/>
        </p:nvSpPr>
        <p:spPr bwMode="auto">
          <a:xfrm>
            <a:off x="7198730" y="4898491"/>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1" name="AutoShape 51"/>
          <p:cNvSpPr>
            <a:spLocks noChangeArrowheads="1"/>
          </p:cNvSpPr>
          <p:nvPr/>
        </p:nvSpPr>
        <p:spPr bwMode="auto">
          <a:xfrm>
            <a:off x="4141205" y="490801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2" name="AutoShape 52"/>
          <p:cNvSpPr>
            <a:spLocks noChangeArrowheads="1"/>
          </p:cNvSpPr>
          <p:nvPr/>
        </p:nvSpPr>
        <p:spPr bwMode="auto">
          <a:xfrm>
            <a:off x="3426830" y="488896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3" name="AutoShape 53"/>
          <p:cNvSpPr>
            <a:spLocks noChangeArrowheads="1"/>
          </p:cNvSpPr>
          <p:nvPr/>
        </p:nvSpPr>
        <p:spPr bwMode="auto">
          <a:xfrm>
            <a:off x="8646530" y="485086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4" name="AutoShape 54"/>
          <p:cNvSpPr>
            <a:spLocks noChangeArrowheads="1"/>
          </p:cNvSpPr>
          <p:nvPr/>
        </p:nvSpPr>
        <p:spPr bwMode="auto">
          <a:xfrm>
            <a:off x="9198980" y="485086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5" name="Rectangle 55"/>
          <p:cNvSpPr>
            <a:spLocks noChangeArrowheads="1"/>
          </p:cNvSpPr>
          <p:nvPr/>
        </p:nvSpPr>
        <p:spPr bwMode="auto">
          <a:xfrm>
            <a:off x="8751305" y="4631791"/>
            <a:ext cx="1371600" cy="76200"/>
          </a:xfrm>
          <a:prstGeom prst="rect">
            <a:avLst/>
          </a:prstGeom>
          <a:solidFill>
            <a:schemeClr val="accent1"/>
          </a:solidFill>
          <a:ln w="9525">
            <a:miter lim="800000"/>
            <a:headEnd/>
            <a:tailEnd/>
          </a:ln>
          <a:effectLst/>
          <a:scene3d>
            <a:camera prst="legacyPerspectiveTopRight">
              <a:rot lat="840000" lon="21480000" rev="0"/>
            </a:camera>
            <a:lightRig rig="legacyFlat3" dir="r"/>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28398" dir="20006097"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6" name="Rectangle 56"/>
          <p:cNvSpPr>
            <a:spLocks noChangeArrowheads="1"/>
          </p:cNvSpPr>
          <p:nvPr/>
        </p:nvSpPr>
        <p:spPr bwMode="auto">
          <a:xfrm>
            <a:off x="9027530" y="3541179"/>
            <a:ext cx="914400" cy="990600"/>
          </a:xfrm>
          <a:prstGeom prst="rect">
            <a:avLst/>
          </a:prstGeom>
          <a:solidFill>
            <a:srgbClr val="660066"/>
          </a:solidFill>
          <a:ln w="28575">
            <a:solidFill>
              <a:srgbClr val="DDDDDD"/>
            </a:solidFill>
            <a:miter lim="800000"/>
            <a:headEnd/>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57" name="Arc 57"/>
          <p:cNvSpPr>
            <a:spLocks/>
          </p:cNvSpPr>
          <p:nvPr/>
        </p:nvSpPr>
        <p:spPr bwMode="auto">
          <a:xfrm rot="18900000">
            <a:off x="9275180" y="3517366"/>
            <a:ext cx="533400" cy="533400"/>
          </a:xfrm>
          <a:custGeom>
            <a:avLst/>
            <a:gdLst>
              <a:gd name="T0" fmla="*/ 0 w 21600"/>
              <a:gd name="T1" fmla="*/ 0 h 21600"/>
              <a:gd name="T2" fmla="*/ 533400 w 21600"/>
              <a:gd name="T3" fmla="*/ 533400 h 21600"/>
              <a:gd name="T4" fmla="*/ 0 w 21600"/>
              <a:gd name="T5" fmla="*/ 533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18900000" algn="ctr" rotWithShape="0">
                    <a:schemeClr val="bg2">
                      <a:alpha val="50000"/>
                    </a:schemeClr>
                  </a:outerShdw>
                </a:effectLst>
              </a14:hiddenEffects>
            </a:ext>
          </a:extLst>
        </p:spPr>
        <p:txBody>
          <a:bodyPr wrap="none" anchor="ctr"/>
          <a:lstStyle/>
          <a:p>
            <a:endParaRPr lang="vi-VN"/>
          </a:p>
        </p:txBody>
      </p:sp>
      <p:sp>
        <p:nvSpPr>
          <p:cNvPr id="58" name="Line 58"/>
          <p:cNvSpPr>
            <a:spLocks noChangeShapeType="1"/>
          </p:cNvSpPr>
          <p:nvPr/>
        </p:nvSpPr>
        <p:spPr bwMode="auto">
          <a:xfrm>
            <a:off x="9127543" y="3807879"/>
            <a:ext cx="42862" cy="42862"/>
          </a:xfrm>
          <a:prstGeom prst="line">
            <a:avLst/>
          </a:prstGeom>
          <a:noFill/>
          <a:ln w="9525">
            <a:solidFill>
              <a:schemeClr val="tx1"/>
            </a:solidFill>
            <a:round/>
            <a:headEnd/>
            <a:tailEnd/>
          </a:ln>
          <a:effectLst>
            <a:prstShdw prst="shdw13" dist="35921" dir="18900000">
              <a:schemeClr val="bg2">
                <a:alpha val="50000"/>
              </a:schemeClr>
            </a:prstShdw>
          </a:effectLst>
          <a:extLst>
            <a:ext uri="{909E8E84-426E-40DD-AFC4-6F175D3DCCD1}">
              <a14:hiddenFill xmlns:a14="http://schemas.microsoft.com/office/drawing/2010/main">
                <a:noFill/>
              </a14:hiddenFill>
            </a:ext>
          </a:extLst>
        </p:spPr>
        <p:txBody>
          <a:bodyPr/>
          <a:lstStyle/>
          <a:p>
            <a:endParaRPr lang="vi-VN"/>
          </a:p>
        </p:txBody>
      </p:sp>
      <p:sp>
        <p:nvSpPr>
          <p:cNvPr id="59" name="Line 59"/>
          <p:cNvSpPr>
            <a:spLocks noChangeShapeType="1"/>
          </p:cNvSpPr>
          <p:nvPr/>
        </p:nvSpPr>
        <p:spPr bwMode="auto">
          <a:xfrm flipH="1">
            <a:off x="9827631" y="3812642"/>
            <a:ext cx="47625" cy="47625"/>
          </a:xfrm>
          <a:prstGeom prst="line">
            <a:avLst/>
          </a:prstGeom>
          <a:noFill/>
          <a:ln w="9525">
            <a:solidFill>
              <a:schemeClr val="tx1"/>
            </a:solidFill>
            <a:round/>
            <a:headEnd/>
            <a:tailEnd/>
          </a:ln>
          <a:effectLst>
            <a:prstShdw prst="shdw13" dist="35921" dir="18900000">
              <a:schemeClr val="bg2">
                <a:alpha val="50000"/>
              </a:schemeClr>
            </a:prstShdw>
          </a:effectLst>
          <a:extLst>
            <a:ext uri="{909E8E84-426E-40DD-AFC4-6F175D3DCCD1}">
              <a14:hiddenFill xmlns:a14="http://schemas.microsoft.com/office/drawing/2010/main">
                <a:noFill/>
              </a14:hiddenFill>
            </a:ext>
          </a:extLst>
        </p:spPr>
        <p:txBody>
          <a:bodyPr/>
          <a:lstStyle/>
          <a:p>
            <a:endParaRPr lang="vi-VN"/>
          </a:p>
        </p:txBody>
      </p:sp>
      <p:sp>
        <p:nvSpPr>
          <p:cNvPr id="60" name="Text Box 60"/>
          <p:cNvSpPr txBox="1">
            <a:spLocks noChangeArrowheads="1"/>
          </p:cNvSpPr>
          <p:nvPr/>
        </p:nvSpPr>
        <p:spPr bwMode="auto">
          <a:xfrm>
            <a:off x="9503780" y="3669766"/>
            <a:ext cx="4572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6720" dir="1391915" algn="ctr" rotWithShape="0">
                    <a:schemeClr val="bg2"/>
                  </a:outerShdw>
                </a:effectLst>
              </a14:hiddenEffects>
            </a:ext>
          </a:extLst>
        </p:spPr>
        <p:txBody>
          <a:bodyPr lIns="0" tIns="0" rIns="0" bIns="0">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spcBef>
                <a:spcPct val="50000"/>
              </a:spcBef>
            </a:pPr>
            <a:r>
              <a:rPr lang="en-US" altLang="vi-VN" sz="1000" i="0">
                <a:latin typeface="Verdana" panose="020B0604030504040204" pitchFamily="34" charset="0"/>
              </a:rPr>
              <a:t>A</a:t>
            </a:r>
          </a:p>
        </p:txBody>
      </p:sp>
      <p:sp>
        <p:nvSpPr>
          <p:cNvPr id="61" name="Rectangle 61"/>
          <p:cNvSpPr>
            <a:spLocks noChangeArrowheads="1"/>
          </p:cNvSpPr>
          <p:nvPr/>
        </p:nvSpPr>
        <p:spPr bwMode="auto">
          <a:xfrm>
            <a:off x="9027530" y="4112679"/>
            <a:ext cx="914400" cy="423862"/>
          </a:xfrm>
          <a:prstGeom prst="rect">
            <a:avLst/>
          </a:prstGeom>
          <a:solidFill>
            <a:srgbClr val="CC6600"/>
          </a:solidFill>
          <a:ln w="28575">
            <a:solidFill>
              <a:srgbClr val="DDDDDD"/>
            </a:solidFill>
            <a:miter lim="800000"/>
            <a:headEnd/>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2" name="Oval 62"/>
          <p:cNvSpPr>
            <a:spLocks noChangeArrowheads="1"/>
          </p:cNvSpPr>
          <p:nvPr/>
        </p:nvSpPr>
        <p:spPr bwMode="auto">
          <a:xfrm>
            <a:off x="9456155" y="4184116"/>
            <a:ext cx="95250" cy="95250"/>
          </a:xfrm>
          <a:prstGeom prst="ellipse">
            <a:avLst/>
          </a:prstGeom>
          <a:solidFill>
            <a:schemeClr val="bg2"/>
          </a:solidFill>
          <a:ln w="9525">
            <a:solidFill>
              <a:schemeClr val="bg1"/>
            </a:solidFill>
            <a:round/>
            <a:headEnd/>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3" name="Oval 63"/>
          <p:cNvSpPr>
            <a:spLocks noChangeArrowheads="1"/>
          </p:cNvSpPr>
          <p:nvPr/>
        </p:nvSpPr>
        <p:spPr bwMode="auto">
          <a:xfrm rot="20010864" flipV="1">
            <a:off x="9503781" y="4126967"/>
            <a:ext cx="136525" cy="138113"/>
          </a:xfrm>
          <a:prstGeom prst="ellipse">
            <a:avLst/>
          </a:prstGeom>
          <a:solidFill>
            <a:srgbClr val="FF0066"/>
          </a:solidFill>
          <a:ln w="28575">
            <a:solidFill>
              <a:srgbClr val="66FFFF"/>
            </a:solidFill>
            <a:round/>
            <a:headEnd type="none" w="sm" len="sm"/>
            <a:tailEnd/>
          </a:ln>
          <a:effectLst>
            <a:prstShdw prst="shdw13" dist="35921" dir="18900000">
              <a:schemeClr val="bg2">
                <a:alpha val="50000"/>
              </a:schemeClr>
            </a:prstShdw>
          </a:effec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4" name="Oval 64"/>
          <p:cNvSpPr>
            <a:spLocks noChangeArrowheads="1"/>
          </p:cNvSpPr>
          <p:nvPr/>
        </p:nvSpPr>
        <p:spPr bwMode="auto">
          <a:xfrm rot="20010864" flipV="1">
            <a:off x="9084681" y="3334805"/>
            <a:ext cx="1063625" cy="1074737"/>
          </a:xfrm>
          <a:prstGeom prst="ellipse">
            <a:avLst/>
          </a:prstGeom>
          <a:noFill/>
          <a:ln>
            <a:noFill/>
          </a:ln>
          <a:effectLst>
            <a:outerShdw dist="28398" dir="20006097" algn="ctr" rotWithShape="0">
              <a:schemeClr val="bg2"/>
            </a:outerShdw>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19050">
                <a:solidFill>
                  <a:srgbClr val="990000"/>
                </a:solidFill>
                <a:round/>
                <a:headEnd type="none" w="sm" len="sm"/>
                <a:tailEnd/>
              </a14:hiddenLine>
            </a:ext>
          </a:extLst>
        </p:spPr>
        <p:txBody>
          <a:bodyPr wrap="none" anchor="ct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sz="2800" i="0">
              <a:latin typeface="Arial" panose="020B0604020202020204" pitchFamily="34" charset="0"/>
            </a:endParaRPr>
          </a:p>
        </p:txBody>
      </p:sp>
      <p:sp>
        <p:nvSpPr>
          <p:cNvPr id="65" name="Freeform 65"/>
          <p:cNvSpPr>
            <a:spLocks/>
          </p:cNvSpPr>
          <p:nvPr/>
        </p:nvSpPr>
        <p:spPr bwMode="auto">
          <a:xfrm>
            <a:off x="7141580" y="2526766"/>
            <a:ext cx="1905000" cy="2057400"/>
          </a:xfrm>
          <a:custGeom>
            <a:avLst/>
            <a:gdLst>
              <a:gd name="T0" fmla="*/ 1905000 w 1560"/>
              <a:gd name="T1" fmla="*/ 1976320 h 2030"/>
              <a:gd name="T2" fmla="*/ 1795096 w 1560"/>
              <a:gd name="T3" fmla="*/ 2049292 h 2030"/>
              <a:gd name="T4" fmla="*/ 1604596 w 1560"/>
              <a:gd name="T5" fmla="*/ 2024968 h 2030"/>
              <a:gd name="T6" fmla="*/ 1406769 w 1560"/>
              <a:gd name="T7" fmla="*/ 1866862 h 2030"/>
              <a:gd name="T8" fmla="*/ 1135673 w 1560"/>
              <a:gd name="T9" fmla="*/ 1848620 h 2030"/>
              <a:gd name="T10" fmla="*/ 923192 w 1560"/>
              <a:gd name="T11" fmla="*/ 1848620 h 2030"/>
              <a:gd name="T12" fmla="*/ 688731 w 1560"/>
              <a:gd name="T13" fmla="*/ 1702676 h 2030"/>
              <a:gd name="T14" fmla="*/ 564173 w 1560"/>
              <a:gd name="T15" fmla="*/ 1185792 h 2030"/>
              <a:gd name="T16" fmla="*/ 205154 w 1560"/>
              <a:gd name="T17" fmla="*/ 279725 h 2030"/>
              <a:gd name="T18" fmla="*/ 0 w 1560"/>
              <a:gd name="T19" fmla="*/ 0 h 20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0" h="2030">
                <a:moveTo>
                  <a:pt x="1560" y="1950"/>
                </a:moveTo>
                <a:cubicBezTo>
                  <a:pt x="1545" y="1962"/>
                  <a:pt x="1511" y="2014"/>
                  <a:pt x="1470" y="2022"/>
                </a:cubicBezTo>
                <a:cubicBezTo>
                  <a:pt x="1429" y="2030"/>
                  <a:pt x="1367" y="2028"/>
                  <a:pt x="1314" y="1998"/>
                </a:cubicBezTo>
                <a:cubicBezTo>
                  <a:pt x="1261" y="1968"/>
                  <a:pt x="1216" y="1871"/>
                  <a:pt x="1152" y="1842"/>
                </a:cubicBezTo>
                <a:cubicBezTo>
                  <a:pt x="1088" y="1813"/>
                  <a:pt x="996" y="1827"/>
                  <a:pt x="930" y="1824"/>
                </a:cubicBezTo>
                <a:cubicBezTo>
                  <a:pt x="864" y="1821"/>
                  <a:pt x="817" y="1848"/>
                  <a:pt x="756" y="1824"/>
                </a:cubicBezTo>
                <a:cubicBezTo>
                  <a:pt x="695" y="1800"/>
                  <a:pt x="613" y="1789"/>
                  <a:pt x="564" y="1680"/>
                </a:cubicBezTo>
                <a:cubicBezTo>
                  <a:pt x="515" y="1571"/>
                  <a:pt x="528" y="1404"/>
                  <a:pt x="462" y="1170"/>
                </a:cubicBezTo>
                <a:cubicBezTo>
                  <a:pt x="396" y="936"/>
                  <a:pt x="245" y="471"/>
                  <a:pt x="168" y="276"/>
                </a:cubicBezTo>
                <a:cubicBezTo>
                  <a:pt x="91" y="81"/>
                  <a:pt x="35" y="58"/>
                  <a:pt x="0" y="0"/>
                </a:cubicBezTo>
              </a:path>
            </a:pathLst>
          </a:custGeom>
          <a:noFill/>
          <a:ln w="190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AutoShape 66"/>
          <p:cNvSpPr>
            <a:spLocks noChangeArrowheads="1"/>
          </p:cNvSpPr>
          <p:nvPr/>
        </p:nvSpPr>
        <p:spPr bwMode="auto">
          <a:xfrm>
            <a:off x="9084680" y="443176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7" name="AutoShape 67"/>
          <p:cNvSpPr>
            <a:spLocks noChangeArrowheads="1"/>
          </p:cNvSpPr>
          <p:nvPr/>
        </p:nvSpPr>
        <p:spPr bwMode="auto">
          <a:xfrm>
            <a:off x="9799055" y="4431766"/>
            <a:ext cx="76200" cy="152400"/>
          </a:xfrm>
          <a:prstGeom prst="plus">
            <a:avLst>
              <a:gd name="adj" fmla="val 25000"/>
            </a:avLst>
          </a:prstGeom>
          <a:solidFill>
            <a:schemeClr val="bg2"/>
          </a:solidFill>
          <a:ln w="9525">
            <a:miter lim="800000"/>
            <a:headEnd/>
            <a:tailEnd/>
          </a:ln>
          <a:effectLst/>
          <a:scene3d>
            <a:camera prst="legacyPerspectiveTopRight"/>
            <a:lightRig rig="legacyFlat3" dir="b"/>
          </a:scene3d>
          <a:sp3d extrusionH="100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algn="ctr" eaLnBrk="1" hangingPunct="1"/>
            <a:endParaRPr lang="vi-VN" altLang="vi-VN" i="0">
              <a:latin typeface="Arial" panose="020B0604020202020204" pitchFamily="34" charset="0"/>
            </a:endParaRPr>
          </a:p>
        </p:txBody>
      </p:sp>
      <p:sp>
        <p:nvSpPr>
          <p:cNvPr id="68" name="Line 68"/>
          <p:cNvSpPr>
            <a:spLocks noChangeShapeType="1"/>
          </p:cNvSpPr>
          <p:nvPr/>
        </p:nvSpPr>
        <p:spPr bwMode="auto">
          <a:xfrm flipV="1">
            <a:off x="6074780" y="1688566"/>
            <a:ext cx="0" cy="8382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Line 69"/>
          <p:cNvSpPr>
            <a:spLocks noChangeShapeType="1"/>
          </p:cNvSpPr>
          <p:nvPr/>
        </p:nvSpPr>
        <p:spPr bwMode="auto">
          <a:xfrm flipV="1">
            <a:off x="7141580" y="1688566"/>
            <a:ext cx="0" cy="8382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 name="Line 70"/>
          <p:cNvSpPr>
            <a:spLocks noChangeShapeType="1"/>
          </p:cNvSpPr>
          <p:nvPr/>
        </p:nvSpPr>
        <p:spPr bwMode="auto">
          <a:xfrm>
            <a:off x="6531980" y="1383766"/>
            <a:ext cx="0" cy="3048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Line 71"/>
          <p:cNvSpPr>
            <a:spLocks noChangeShapeType="1"/>
          </p:cNvSpPr>
          <p:nvPr/>
        </p:nvSpPr>
        <p:spPr bwMode="auto">
          <a:xfrm>
            <a:off x="6684380" y="1383766"/>
            <a:ext cx="0" cy="30480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 name="Line 72"/>
          <p:cNvSpPr>
            <a:spLocks noChangeShapeType="1"/>
          </p:cNvSpPr>
          <p:nvPr/>
        </p:nvSpPr>
        <p:spPr bwMode="auto">
          <a:xfrm>
            <a:off x="6074780" y="1688566"/>
            <a:ext cx="457200" cy="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73"/>
          <p:cNvSpPr>
            <a:spLocks noChangeShapeType="1"/>
          </p:cNvSpPr>
          <p:nvPr/>
        </p:nvSpPr>
        <p:spPr bwMode="auto">
          <a:xfrm>
            <a:off x="6684380" y="1688566"/>
            <a:ext cx="457200" cy="0"/>
          </a:xfrm>
          <a:prstGeom prst="line">
            <a:avLst/>
          </a:prstGeom>
          <a:noFill/>
          <a:ln w="28575">
            <a:solidFill>
              <a:srgbClr val="0DAD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74"/>
          <p:cNvSpPr>
            <a:spLocks noChangeShapeType="1"/>
          </p:cNvSpPr>
          <p:nvPr/>
        </p:nvSpPr>
        <p:spPr bwMode="auto">
          <a:xfrm>
            <a:off x="9275180" y="3898366"/>
            <a:ext cx="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75"/>
          <p:cNvSpPr>
            <a:spLocks noChangeShapeType="1"/>
          </p:cNvSpPr>
          <p:nvPr/>
        </p:nvSpPr>
        <p:spPr bwMode="auto">
          <a:xfrm>
            <a:off x="9351380" y="3974566"/>
            <a:ext cx="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6" name="Group 76"/>
          <p:cNvGrpSpPr>
            <a:grpSpLocks/>
          </p:cNvGrpSpPr>
          <p:nvPr/>
        </p:nvGrpSpPr>
        <p:grpSpPr bwMode="auto">
          <a:xfrm>
            <a:off x="9275180" y="3898366"/>
            <a:ext cx="609600" cy="609600"/>
            <a:chOff x="4560" y="3168"/>
            <a:chExt cx="384" cy="384"/>
          </a:xfrm>
        </p:grpSpPr>
        <p:sp>
          <p:nvSpPr>
            <p:cNvPr id="77" name="Line 77"/>
            <p:cNvSpPr>
              <a:spLocks noChangeShapeType="1"/>
            </p:cNvSpPr>
            <p:nvPr/>
          </p:nvSpPr>
          <p:spPr bwMode="auto">
            <a:xfrm flipH="1" flipV="1">
              <a:off x="4560" y="3168"/>
              <a:ext cx="192" cy="1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78"/>
            <p:cNvSpPr>
              <a:spLocks noChangeShapeType="1"/>
            </p:cNvSpPr>
            <p:nvPr/>
          </p:nvSpPr>
          <p:spPr bwMode="auto">
            <a:xfrm>
              <a:off x="4752" y="3360"/>
              <a:ext cx="192" cy="192"/>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9" name="Line 79"/>
          <p:cNvSpPr>
            <a:spLocks noChangeShapeType="1"/>
          </p:cNvSpPr>
          <p:nvPr/>
        </p:nvSpPr>
        <p:spPr bwMode="auto">
          <a:xfrm>
            <a:off x="9351380" y="4050766"/>
            <a:ext cx="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Line 80"/>
          <p:cNvSpPr>
            <a:spLocks noChangeShapeType="1"/>
          </p:cNvSpPr>
          <p:nvPr/>
        </p:nvSpPr>
        <p:spPr bwMode="auto">
          <a:xfrm>
            <a:off x="9427580" y="3974566"/>
            <a:ext cx="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 name="Line 81"/>
          <p:cNvSpPr>
            <a:spLocks noChangeShapeType="1"/>
          </p:cNvSpPr>
          <p:nvPr/>
        </p:nvSpPr>
        <p:spPr bwMode="auto">
          <a:xfrm flipH="1">
            <a:off x="6074780" y="2526766"/>
            <a:ext cx="0" cy="83820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2" name="Line 82"/>
          <p:cNvSpPr>
            <a:spLocks noChangeShapeType="1"/>
          </p:cNvSpPr>
          <p:nvPr/>
        </p:nvSpPr>
        <p:spPr bwMode="auto">
          <a:xfrm>
            <a:off x="6081710" y="3364966"/>
            <a:ext cx="914400" cy="0"/>
          </a:xfrm>
          <a:prstGeom prst="line">
            <a:avLst/>
          </a:prstGeom>
          <a:noFill/>
          <a:ln w="28575">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3" name="Line 83"/>
          <p:cNvSpPr>
            <a:spLocks noChangeShapeType="1"/>
          </p:cNvSpPr>
          <p:nvPr/>
        </p:nvSpPr>
        <p:spPr bwMode="auto">
          <a:xfrm flipH="1">
            <a:off x="6545835" y="3153887"/>
            <a:ext cx="609600" cy="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4" name="Line 84"/>
          <p:cNvSpPr>
            <a:spLocks noChangeShapeType="1"/>
          </p:cNvSpPr>
          <p:nvPr/>
        </p:nvSpPr>
        <p:spPr bwMode="auto">
          <a:xfrm flipH="1">
            <a:off x="6540144" y="3051609"/>
            <a:ext cx="762000" cy="381000"/>
          </a:xfrm>
          <a:prstGeom prst="line">
            <a:avLst/>
          </a:prstGeom>
          <a:noFill/>
          <a:ln w="38100">
            <a:solidFill>
              <a:srgbClr val="0DAD1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5" name="Line 85"/>
          <p:cNvSpPr>
            <a:spLocks noChangeShapeType="1"/>
          </p:cNvSpPr>
          <p:nvPr/>
        </p:nvSpPr>
        <p:spPr bwMode="auto">
          <a:xfrm flipV="1">
            <a:off x="9275180" y="4507966"/>
            <a:ext cx="609600" cy="45720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86" name="Text Box 86"/>
          <p:cNvSpPr txBox="1">
            <a:spLocks noChangeArrowheads="1"/>
          </p:cNvSpPr>
          <p:nvPr/>
        </p:nvSpPr>
        <p:spPr bwMode="auto">
          <a:xfrm>
            <a:off x="6198605" y="3288767"/>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i="0">
                <a:latin typeface="Arial" panose="020B0604020202020204" pitchFamily="34" charset="0"/>
              </a:rPr>
              <a:t>A</a:t>
            </a:r>
          </a:p>
        </p:txBody>
      </p:sp>
      <p:sp>
        <p:nvSpPr>
          <p:cNvPr id="87" name="Text Box 87"/>
          <p:cNvSpPr txBox="1">
            <a:spLocks noChangeArrowheads="1"/>
          </p:cNvSpPr>
          <p:nvPr/>
        </p:nvSpPr>
        <p:spPr bwMode="auto">
          <a:xfrm>
            <a:off x="6796439" y="2702417"/>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i="0" dirty="0">
                <a:latin typeface="Arial" panose="020B0604020202020204" pitchFamily="34" charset="0"/>
              </a:rPr>
              <a:t>B</a:t>
            </a:r>
          </a:p>
        </p:txBody>
      </p:sp>
      <p:sp>
        <p:nvSpPr>
          <p:cNvPr id="88" name="Text Box 88"/>
          <p:cNvSpPr txBox="1">
            <a:spLocks noChangeArrowheads="1"/>
          </p:cNvSpPr>
          <p:nvPr/>
        </p:nvSpPr>
        <p:spPr bwMode="auto">
          <a:xfrm>
            <a:off x="3093455" y="4457166"/>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sz="3200" b="1" i="0" dirty="0">
                <a:solidFill>
                  <a:srgbClr val="FF3300"/>
                </a:solidFill>
                <a:latin typeface="Arial" panose="020B0604020202020204" pitchFamily="34" charset="0"/>
              </a:rPr>
              <a:t>+</a:t>
            </a:r>
          </a:p>
        </p:txBody>
      </p:sp>
      <p:sp>
        <p:nvSpPr>
          <p:cNvPr id="89" name="Line 89"/>
          <p:cNvSpPr>
            <a:spLocks noChangeShapeType="1"/>
          </p:cNvSpPr>
          <p:nvPr/>
        </p:nvSpPr>
        <p:spPr bwMode="auto">
          <a:xfrm>
            <a:off x="6379580" y="1383766"/>
            <a:ext cx="3810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90" name="Line 90"/>
          <p:cNvSpPr>
            <a:spLocks noChangeShapeType="1"/>
          </p:cNvSpPr>
          <p:nvPr/>
        </p:nvSpPr>
        <p:spPr bwMode="auto">
          <a:xfrm>
            <a:off x="7141580" y="2531248"/>
            <a:ext cx="0" cy="609600"/>
          </a:xfrm>
          <a:prstGeom prst="line">
            <a:avLst/>
          </a:prstGeom>
          <a:noFill/>
          <a:ln w="38100">
            <a:solidFill>
              <a:srgbClr val="66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sp>
        <p:nvSpPr>
          <p:cNvPr id="91" name="Text Box 91"/>
          <p:cNvSpPr txBox="1">
            <a:spLocks noChangeArrowheads="1"/>
          </p:cNvSpPr>
          <p:nvPr/>
        </p:nvSpPr>
        <p:spPr bwMode="auto">
          <a:xfrm>
            <a:off x="4093580" y="4385730"/>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NI-Trung Kien" pitchFamily="2" charset="0"/>
              </a:defRPr>
            </a:lvl1pPr>
            <a:lvl2pPr marL="742950" indent="-285750">
              <a:defRPr i="1">
                <a:solidFill>
                  <a:schemeClr val="tx1"/>
                </a:solidFill>
                <a:latin typeface="VNI-Trung Kien" pitchFamily="2" charset="0"/>
              </a:defRPr>
            </a:lvl2pPr>
            <a:lvl3pPr marL="1143000" indent="-228600">
              <a:defRPr i="1">
                <a:solidFill>
                  <a:schemeClr val="tx1"/>
                </a:solidFill>
                <a:latin typeface="VNI-Trung Kien" pitchFamily="2" charset="0"/>
              </a:defRPr>
            </a:lvl3pPr>
            <a:lvl4pPr marL="1600200" indent="-228600">
              <a:defRPr i="1">
                <a:solidFill>
                  <a:schemeClr val="tx1"/>
                </a:solidFill>
                <a:latin typeface="VNI-Trung Kien" pitchFamily="2" charset="0"/>
              </a:defRPr>
            </a:lvl4pPr>
            <a:lvl5pPr marL="2057400" indent="-228600">
              <a:defRPr i="1">
                <a:solidFill>
                  <a:schemeClr val="tx1"/>
                </a:solidFill>
                <a:latin typeface="VNI-Trung Kien" pitchFamily="2" charset="0"/>
              </a:defRPr>
            </a:lvl5pPr>
            <a:lvl6pPr marL="2514600" indent="-228600" eaLnBrk="0" fontAlgn="base" hangingPunct="0">
              <a:spcBef>
                <a:spcPct val="0"/>
              </a:spcBef>
              <a:spcAft>
                <a:spcPct val="0"/>
              </a:spcAft>
              <a:defRPr i="1">
                <a:solidFill>
                  <a:schemeClr val="tx1"/>
                </a:solidFill>
                <a:latin typeface="VNI-Trung Kien" pitchFamily="2" charset="0"/>
              </a:defRPr>
            </a:lvl6pPr>
            <a:lvl7pPr marL="2971800" indent="-228600" eaLnBrk="0" fontAlgn="base" hangingPunct="0">
              <a:spcBef>
                <a:spcPct val="0"/>
              </a:spcBef>
              <a:spcAft>
                <a:spcPct val="0"/>
              </a:spcAft>
              <a:defRPr i="1">
                <a:solidFill>
                  <a:schemeClr val="tx1"/>
                </a:solidFill>
                <a:latin typeface="VNI-Trung Kien" pitchFamily="2" charset="0"/>
              </a:defRPr>
            </a:lvl7pPr>
            <a:lvl8pPr marL="3429000" indent="-228600" eaLnBrk="0" fontAlgn="base" hangingPunct="0">
              <a:spcBef>
                <a:spcPct val="0"/>
              </a:spcBef>
              <a:spcAft>
                <a:spcPct val="0"/>
              </a:spcAft>
              <a:defRPr i="1">
                <a:solidFill>
                  <a:schemeClr val="tx1"/>
                </a:solidFill>
                <a:latin typeface="VNI-Trung Kien" pitchFamily="2" charset="0"/>
              </a:defRPr>
            </a:lvl8pPr>
            <a:lvl9pPr marL="3886200" indent="-228600" eaLnBrk="0" fontAlgn="base" hangingPunct="0">
              <a:spcBef>
                <a:spcPct val="0"/>
              </a:spcBef>
              <a:spcAft>
                <a:spcPct val="0"/>
              </a:spcAft>
              <a:defRPr i="1">
                <a:solidFill>
                  <a:schemeClr val="tx1"/>
                </a:solidFill>
                <a:latin typeface="VNI-Trung Kien" pitchFamily="2" charset="0"/>
              </a:defRPr>
            </a:lvl9pPr>
          </a:lstStyle>
          <a:p>
            <a:pPr eaLnBrk="1" hangingPunct="1">
              <a:spcBef>
                <a:spcPct val="50000"/>
              </a:spcBef>
            </a:pPr>
            <a:r>
              <a:rPr lang="en-US" altLang="vi-VN" sz="3200" b="1" i="0" dirty="0">
                <a:solidFill>
                  <a:srgbClr val="0000FF"/>
                </a:solidFill>
                <a:latin typeface="Arial" panose="020B0604020202020204" pitchFamily="34" charset="0"/>
              </a:rPr>
              <a:t>-</a:t>
            </a:r>
          </a:p>
        </p:txBody>
      </p:sp>
      <p:sp>
        <p:nvSpPr>
          <p:cNvPr id="92" name="TextBox 2"/>
          <p:cNvSpPr txBox="1">
            <a:spLocks noChangeArrowheads="1"/>
          </p:cNvSpPr>
          <p:nvPr/>
        </p:nvSpPr>
        <p:spPr bwMode="auto">
          <a:xfrm>
            <a:off x="4855580" y="5722831"/>
            <a:ext cx="7044531" cy="830997"/>
          </a:xfrm>
          <a:prstGeom prst="rect">
            <a:avLst/>
          </a:prstGeom>
          <a:noFill/>
          <a:ln w="9525">
            <a:noFill/>
            <a:miter lim="800000"/>
            <a:headEnd/>
            <a:tailEnd/>
          </a:ln>
        </p:spPr>
        <p:txBody>
          <a:bodyPr wrap="square">
            <a:spAutoFit/>
          </a:bodyPr>
          <a:lstStyle/>
          <a:p>
            <a:r>
              <a:rPr lang="en-US" sz="2400" b="1" i="1" dirty="0" smtClean="0">
                <a:solidFill>
                  <a:srgbClr val="0000FF"/>
                </a:solidFill>
                <a:latin typeface="Times New Roman" pitchFamily="18" charset="0"/>
                <a:cs typeface="Times New Roman" pitchFamily="18" charset="0"/>
              </a:rPr>
              <a:t>=&gt; chiều của lực điện từ tác dụng lên dây AB cũng thay đổi</a:t>
            </a:r>
            <a:endParaRPr lang="en-US" sz="24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350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0" nodeType="clickEffect">
                                  <p:stCondLst>
                                    <p:cond delay="0"/>
                                  </p:stCondLst>
                                  <p:childTnLst>
                                    <p:animMotion origin="layout" path="M -0.00508 -0.01042 L 0.01823 0.02963 C 0.02304 0.03866 0.03033 0.04352 0.03802 0.04352 C 0.04674 0.04352 0.05377 0.03866 0.05859 0.02963 L 0.08203 -0.01042 " pathEditMode="relative" rAng="0" ptsTypes="AAAAA">
                                      <p:cBhvr>
                                        <p:cTn id="11" dur="2000" fill="hold"/>
                                        <p:tgtEl>
                                          <p:spTgt spid="88"/>
                                        </p:tgtEl>
                                        <p:attrNameLst>
                                          <p:attrName>ppt_x</p:attrName>
                                          <p:attrName>ppt_y</p:attrName>
                                        </p:attrNameLst>
                                      </p:cBhvr>
                                      <p:rCtr x="4349" y="2685"/>
                                    </p:animMotion>
                                  </p:childTnLst>
                                </p:cTn>
                              </p:par>
                              <p:par>
                                <p:cTn id="12" presetID="44" presetClass="path" presetSubtype="0" accel="50000" decel="50000" fill="hold" grpId="0" nodeType="withEffect">
                                  <p:stCondLst>
                                    <p:cond delay="0"/>
                                  </p:stCondLst>
                                  <p:childTnLst>
                                    <p:animMotion origin="layout" path="M 2.70833E-6 -2.96296E-6 L -0.02175 0.05371 C -0.0263 0.06574 -0.03308 0.07246 -0.04024 0.07246 C -0.04831 0.07246 -0.05482 0.06574 -0.05938 0.05371 L -0.08099 -2.96296E-6 " pathEditMode="relative" rAng="0" ptsTypes="AAAAA">
                                      <p:cBhvr>
                                        <p:cTn id="13" dur="2000" fill="hold"/>
                                        <p:tgtEl>
                                          <p:spTgt spid="91"/>
                                        </p:tgtEl>
                                        <p:attrNameLst>
                                          <p:attrName>ppt_x</p:attrName>
                                          <p:attrName>ppt_y</p:attrName>
                                        </p:attrNameLst>
                                      </p:cBhvr>
                                      <p:rCtr x="-4049" y="3611"/>
                                    </p:animMotion>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00000">
                                      <p:cBhvr>
                                        <p:cTn id="17" dur="3000" fill="hold"/>
                                        <p:tgtEl>
                                          <p:spTgt spid="36"/>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childTnLst>
                          </p:cTn>
                        </p:par>
                        <p:par>
                          <p:cTn id="18" fill="hold">
                            <p:stCondLst>
                              <p:cond delay="3000"/>
                            </p:stCondLst>
                            <p:childTnLst>
                              <p:par>
                                <p:cTn id="19" presetID="8" presetClass="emph" presetSubtype="0" fill="hold" nodeType="afterEffect">
                                  <p:stCondLst>
                                    <p:cond delay="0"/>
                                  </p:stCondLst>
                                  <p:childTnLst>
                                    <p:animRot by="3600000">
                                      <p:cBhvr>
                                        <p:cTn id="20" dur="3000" fill="hold"/>
                                        <p:tgtEl>
                                          <p:spTgt spid="76"/>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3" name="breeze.wav"/>
                                        </p:tgtEl>
                                      </p:cMediaNode>
                                    </p:audio>
                                  </p:subTnLst>
                                </p:cTn>
                              </p:par>
                            </p:childTnLst>
                          </p:cTn>
                        </p:par>
                        <p:par>
                          <p:cTn id="21" fill="hold">
                            <p:stCondLst>
                              <p:cond delay="6000"/>
                            </p:stCondLst>
                            <p:childTnLst>
                              <p:par>
                                <p:cTn id="22" presetID="0" presetClass="path" presetSubtype="0" accel="50000" decel="50000" fill="hold" nodeType="afterEffect">
                                  <p:stCondLst>
                                    <p:cond delay="0"/>
                                  </p:stCondLst>
                                  <p:childTnLst>
                                    <p:animMotion origin="layout" path="M 1.66667E-6 4.81481E-6 C -0.01745 4.81481E-6 -0.03516 4.81481E-6 -0.04219 4.81481E-6 " pathEditMode="relative" rAng="0" ptsTypes="AA">
                                      <p:cBhvr>
                                        <p:cTn id="23" dur="2000" fill="hold"/>
                                        <p:tgtEl>
                                          <p:spTgt spid="84"/>
                                        </p:tgtEl>
                                        <p:attrNameLst>
                                          <p:attrName>ppt_x</p:attrName>
                                          <p:attrName>ppt_y</p:attrName>
                                        </p:attrNameLst>
                                      </p:cBhvr>
                                      <p:rCtr x="-2109" y="0"/>
                                    </p:animMotion>
                                  </p:childTnLst>
                                  <p:subTnLst>
                                    <p:audio>
                                      <p:cMediaNode>
                                        <p:cTn display="0" masterRel="sameClick">
                                          <p:stCondLst>
                                            <p:cond evt="begin" delay="0">
                                              <p:tn val="22"/>
                                            </p:cond>
                                          </p:stCondLst>
                                          <p:endCondLst>
                                            <p:cond evt="onStopAudio" delay="0">
                                              <p:tgtEl>
                                                <p:sldTgt/>
                                              </p:tgtEl>
                                            </p:cond>
                                          </p:endCondLst>
                                        </p:cTn>
                                        <p:tgtEl>
                                          <p:sndTgt r:embed="rId4" name="wind.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barn(inVertical)">
                                      <p:cBhvr>
                                        <p:cTn id="2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21"/>
          <p:cNvSpPr txBox="1">
            <a:spLocks noChangeArrowheads="1"/>
          </p:cNvSpPr>
          <p:nvPr/>
        </p:nvSpPr>
        <p:spPr bwMode="auto">
          <a:xfrm>
            <a:off x="815788" y="725746"/>
            <a:ext cx="10027024" cy="461665"/>
          </a:xfrm>
          <a:prstGeom prst="rect">
            <a:avLst/>
          </a:prstGeom>
          <a:noFill/>
          <a:ln w="9525">
            <a:noFill/>
            <a:miter lim="800000"/>
            <a:headEnd/>
            <a:tailEnd/>
          </a:ln>
        </p:spPr>
        <p:txBody>
          <a:bodyPr wrap="square">
            <a:spAutoFit/>
          </a:bodyPr>
          <a:lstStyle/>
          <a:p>
            <a:pPr>
              <a:spcBef>
                <a:spcPct val="50000"/>
              </a:spcBef>
            </a:pPr>
            <a:r>
              <a:rPr lang="en-US" sz="2400" b="1" i="1" dirty="0" smtClean="0">
                <a:solidFill>
                  <a:srgbClr val="FF0000"/>
                </a:solidFill>
                <a:latin typeface="Times New Roman" pitchFamily="18" charset="0"/>
              </a:rPr>
              <a:t>I. TÁC DỤNG CỦA TỪ TRƯỜNG  LÊN DÂY DẪN CÓ DÒNG ĐIỆN</a:t>
            </a:r>
            <a:endParaRPr lang="en-US" sz="2400" b="1" i="1" dirty="0">
              <a:solidFill>
                <a:srgbClr val="FF0000"/>
              </a:solidFill>
              <a:latin typeface="Times New Roman" pitchFamily="18" charset="0"/>
            </a:endParaRPr>
          </a:p>
        </p:txBody>
      </p:sp>
      <p:sp>
        <p:nvSpPr>
          <p:cNvPr id="98" name="Text Box 21"/>
          <p:cNvSpPr txBox="1">
            <a:spLocks noChangeArrowheads="1"/>
          </p:cNvSpPr>
          <p:nvPr/>
        </p:nvSpPr>
        <p:spPr bwMode="auto">
          <a:xfrm>
            <a:off x="783655" y="1126257"/>
            <a:ext cx="10027024" cy="461665"/>
          </a:xfrm>
          <a:prstGeom prst="rect">
            <a:avLst/>
          </a:prstGeom>
          <a:noFill/>
          <a:ln w="9525">
            <a:noFill/>
            <a:miter lim="800000"/>
            <a:headEnd/>
            <a:tailEnd/>
          </a:ln>
        </p:spPr>
        <p:txBody>
          <a:bodyPr wrap="square">
            <a:spAutoFit/>
          </a:bodyPr>
          <a:lstStyle/>
          <a:p>
            <a:pPr>
              <a:spcBef>
                <a:spcPct val="50000"/>
              </a:spcBef>
            </a:pPr>
            <a:r>
              <a:rPr lang="en-US" sz="2400" b="1" i="1" dirty="0" smtClean="0">
                <a:latin typeface="Times New Roman" pitchFamily="18" charset="0"/>
              </a:rPr>
              <a:t>1. Thí nghiệm: Hình 27.1</a:t>
            </a:r>
            <a:endParaRPr lang="en-US" sz="2400" b="1" i="1" dirty="0">
              <a:latin typeface="Times New Roman" pitchFamily="18" charset="0"/>
            </a:endParaRPr>
          </a:p>
        </p:txBody>
      </p:sp>
      <p:sp>
        <p:nvSpPr>
          <p:cNvPr id="106" name="Text Box 103" descr="Parchment"/>
          <p:cNvSpPr txBox="1">
            <a:spLocks noChangeArrowheads="1"/>
          </p:cNvSpPr>
          <p:nvPr/>
        </p:nvSpPr>
        <p:spPr bwMode="auto">
          <a:xfrm>
            <a:off x="1008136" y="1532543"/>
            <a:ext cx="10834820" cy="830997"/>
          </a:xfrm>
          <a:prstGeom prst="rect">
            <a:avLst/>
          </a:prstGeom>
          <a:noFill/>
          <a:ln w="9525">
            <a:noFill/>
            <a:miter lim="800000"/>
            <a:headEnd/>
            <a:tailEnd/>
          </a:ln>
        </p:spPr>
        <p:txBody>
          <a:bodyPr wrap="square">
            <a:spAutoFit/>
          </a:bodyPr>
          <a:lstStyle/>
          <a:p>
            <a:pPr>
              <a:spcBef>
                <a:spcPct val="50000"/>
              </a:spcBef>
            </a:pP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Từ</a:t>
            </a:r>
            <a:r>
              <a:rPr lang="en-US" sz="2400" i="1" dirty="0" smtClean="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a:t>
            </a:r>
            <a:r>
              <a:rPr lang="vi-VN" sz="2400" i="1" dirty="0">
                <a:solidFill>
                  <a:srgbClr val="0000FF"/>
                </a:solidFill>
                <a:latin typeface="Times New Roman" pitchFamily="18" charset="0"/>
                <a:cs typeface="Times New Roman" pitchFamily="18" charset="0"/>
              </a:rPr>
              <a:t>ư</a:t>
            </a:r>
            <a:r>
              <a:rPr lang="en-US" sz="2400" i="1" dirty="0" err="1">
                <a:solidFill>
                  <a:srgbClr val="0000FF"/>
                </a:solidFill>
                <a:latin typeface="Times New Roman" pitchFamily="18" charset="0"/>
                <a:cs typeface="Times New Roman" pitchFamily="18" charset="0"/>
              </a:rPr>
              <a:t>ờng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tác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dụng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lực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lên</a:t>
            </a:r>
            <a:r>
              <a:rPr lang="en-US" sz="2400" i="1"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oạn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dây</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dẫn</a:t>
            </a:r>
            <a:r>
              <a:rPr lang="en-US" sz="2400" i="1" dirty="0">
                <a:solidFill>
                  <a:srgbClr val="0000FF"/>
                </a:solidFill>
                <a:latin typeface="Times New Roman" pitchFamily="18" charset="0"/>
                <a:cs typeface="Times New Roman" pitchFamily="18" charset="0"/>
              </a:rPr>
              <a:t> AB </a:t>
            </a:r>
            <a:r>
              <a:rPr lang="en-US" sz="2400" i="1" dirty="0" err="1">
                <a:solidFill>
                  <a:srgbClr val="0000FF"/>
                </a:solidFill>
                <a:latin typeface="Times New Roman" pitchFamily="18" charset="0"/>
                <a:cs typeface="Times New Roman" pitchFamily="18" charset="0"/>
              </a:rPr>
              <a:t>có</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dòng</a:t>
            </a:r>
            <a:r>
              <a:rPr lang="en-US" sz="2400" i="1"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iện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chạy</a:t>
            </a:r>
            <a:r>
              <a:rPr lang="en-US" sz="2400" i="1" dirty="0">
                <a:solidFill>
                  <a:srgbClr val="0000FF"/>
                </a:solidFill>
                <a:latin typeface="Times New Roman" pitchFamily="18" charset="0"/>
                <a:cs typeface="Times New Roman" pitchFamily="18" charset="0"/>
              </a:rPr>
              <a:t> qua </a:t>
            </a:r>
            <a:r>
              <a:rPr lang="vi-VN" sz="2400" i="1" dirty="0">
                <a:solidFill>
                  <a:srgbClr val="0000FF"/>
                </a:solidFill>
                <a:latin typeface="Times New Roman" pitchFamily="18" charset="0"/>
                <a:cs typeface="Times New Roman" pitchFamily="18" charset="0"/>
              </a:rPr>
              <a:t>đ</a:t>
            </a:r>
            <a:r>
              <a:rPr lang="en-US" sz="2400" i="1" dirty="0" err="1">
                <a:solidFill>
                  <a:srgbClr val="0000FF"/>
                </a:solidFill>
                <a:latin typeface="Times New Roman" pitchFamily="18" charset="0"/>
                <a:cs typeface="Times New Roman" pitchFamily="18" charset="0"/>
              </a:rPr>
              <a:t>ặt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trong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từ</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tr</a:t>
            </a:r>
            <a:r>
              <a:rPr lang="vi-VN" sz="2400" i="1" dirty="0">
                <a:solidFill>
                  <a:srgbClr val="0000FF"/>
                </a:solidFill>
                <a:latin typeface="Times New Roman" pitchFamily="18" charset="0"/>
                <a:cs typeface="Times New Roman" pitchFamily="18" charset="0"/>
              </a:rPr>
              <a:t>ư</a:t>
            </a:r>
            <a:r>
              <a:rPr lang="en-US" sz="2400" i="1" dirty="0">
                <a:solidFill>
                  <a:srgbClr val="0000FF"/>
                </a:solidFill>
                <a:latin typeface="Times New Roman" pitchFamily="18" charset="0"/>
                <a:cs typeface="Times New Roman" pitchFamily="18" charset="0"/>
              </a:rPr>
              <a:t>ờng</a:t>
            </a:r>
            <a:r>
              <a:rPr lang="en-US" sz="2400" i="1" dirty="0" smtClean="0">
                <a:solidFill>
                  <a:srgbClr val="0000FF"/>
                </a:solidFill>
                <a:latin typeface="Times New Roman" pitchFamily="18" charset="0"/>
                <a:cs typeface="Times New Roman" pitchFamily="18" charset="0"/>
              </a:rPr>
              <a:t>. Lực </a:t>
            </a:r>
            <a:r>
              <a:rPr lang="vi-VN" sz="2400" i="1" dirty="0" smtClean="0">
                <a:solidFill>
                  <a:srgbClr val="0000FF"/>
                </a:solidFill>
                <a:latin typeface="Times New Roman" pitchFamily="18" charset="0"/>
                <a:cs typeface="Times New Roman" pitchFamily="18" charset="0"/>
              </a:rPr>
              <a:t>đ</a:t>
            </a:r>
            <a:r>
              <a:rPr lang="en-US" sz="2400" i="1" dirty="0" smtClean="0">
                <a:solidFill>
                  <a:srgbClr val="0000FF"/>
                </a:solidFill>
                <a:latin typeface="Times New Roman" pitchFamily="18" charset="0"/>
                <a:cs typeface="Times New Roman" pitchFamily="18" charset="0"/>
              </a:rPr>
              <a:t>ó gọi là </a:t>
            </a:r>
            <a:r>
              <a:rPr lang="en-US" sz="2400" i="1" dirty="0" smtClean="0">
                <a:solidFill>
                  <a:srgbClr val="CC0000"/>
                </a:solidFill>
                <a:latin typeface="Times New Roman" pitchFamily="18" charset="0"/>
                <a:cs typeface="Times New Roman" pitchFamily="18" charset="0"/>
              </a:rPr>
              <a:t>lực </a:t>
            </a:r>
            <a:r>
              <a:rPr lang="vi-VN" sz="2400" i="1" dirty="0" smtClean="0">
                <a:solidFill>
                  <a:srgbClr val="CC0000"/>
                </a:solidFill>
                <a:latin typeface="Times New Roman" pitchFamily="18" charset="0"/>
                <a:cs typeface="Times New Roman" pitchFamily="18" charset="0"/>
              </a:rPr>
              <a:t>đ</a:t>
            </a:r>
            <a:r>
              <a:rPr lang="en-US" sz="2400" i="1" dirty="0" smtClean="0">
                <a:solidFill>
                  <a:srgbClr val="CC0000"/>
                </a:solidFill>
                <a:latin typeface="Times New Roman" pitchFamily="18" charset="0"/>
                <a:cs typeface="Times New Roman" pitchFamily="18" charset="0"/>
              </a:rPr>
              <a:t>iện từ.</a:t>
            </a:r>
          </a:p>
        </p:txBody>
      </p:sp>
      <p:sp>
        <p:nvSpPr>
          <p:cNvPr id="108" name="Text Box 21"/>
          <p:cNvSpPr txBox="1">
            <a:spLocks noChangeArrowheads="1"/>
          </p:cNvSpPr>
          <p:nvPr/>
        </p:nvSpPr>
        <p:spPr bwMode="auto">
          <a:xfrm>
            <a:off x="760650" y="1517245"/>
            <a:ext cx="1920428" cy="461665"/>
          </a:xfrm>
          <a:prstGeom prst="rect">
            <a:avLst/>
          </a:prstGeom>
          <a:noFill/>
          <a:ln w="9525">
            <a:noFill/>
            <a:miter lim="800000"/>
            <a:headEnd/>
            <a:tailEnd/>
          </a:ln>
        </p:spPr>
        <p:txBody>
          <a:bodyPr wrap="square">
            <a:spAutoFit/>
          </a:bodyPr>
          <a:lstStyle/>
          <a:p>
            <a:pPr>
              <a:spcBef>
                <a:spcPct val="50000"/>
              </a:spcBef>
            </a:pPr>
            <a:r>
              <a:rPr lang="en-US" sz="2400" b="1" i="1" dirty="0" smtClean="0">
                <a:latin typeface="Times New Roman" pitchFamily="18" charset="0"/>
              </a:rPr>
              <a:t>2. </a:t>
            </a:r>
            <a:r>
              <a:rPr lang="en-US" sz="2400" b="1" i="1" dirty="0" err="1" smtClean="0">
                <a:latin typeface="Times New Roman" pitchFamily="18" charset="0"/>
              </a:rPr>
              <a:t>Kết</a:t>
            </a:r>
            <a:r>
              <a:rPr lang="en-US" sz="2400" b="1" i="1" dirty="0" smtClean="0">
                <a:latin typeface="Times New Roman" pitchFamily="18" charset="0"/>
              </a:rPr>
              <a:t> luận:</a:t>
            </a:r>
            <a:endParaRPr lang="en-US" sz="2400" b="1" i="1" dirty="0">
              <a:latin typeface="Times New Roman" pitchFamily="18" charset="0"/>
            </a:endParaRPr>
          </a:p>
        </p:txBody>
      </p:sp>
      <p:sp>
        <p:nvSpPr>
          <p:cNvPr id="109" name="Text Box 6"/>
          <p:cNvSpPr txBox="1">
            <a:spLocks noChangeArrowheads="1"/>
          </p:cNvSpPr>
          <p:nvPr/>
        </p:nvSpPr>
        <p:spPr bwMode="auto">
          <a:xfrm>
            <a:off x="2458764" y="35603"/>
            <a:ext cx="9581535" cy="707886"/>
          </a:xfrm>
          <a:prstGeom prst="rect">
            <a:avLst/>
          </a:prstGeom>
          <a:noFill/>
          <a:ln w="9525">
            <a:noFill/>
            <a:miter lim="800000"/>
            <a:headEnd/>
            <a:tailEnd/>
          </a:ln>
          <a:effectLst/>
        </p:spPr>
        <p:txBody>
          <a:bodyPr wrap="square">
            <a:spAutoFit/>
          </a:bodyPr>
          <a:lstStyle/>
          <a:p>
            <a:pPr>
              <a:spcBef>
                <a:spcPct val="50000"/>
              </a:spcBef>
              <a:defRPr/>
            </a:pPr>
            <a:r>
              <a:rPr lang="en-US" sz="4000" b="1" i="1" dirty="0" err="1" smtClean="0">
                <a:solidFill>
                  <a:srgbClr val="FF0000"/>
                </a:solidFill>
                <a:effectLst>
                  <a:outerShdw blurRad="38100" dist="38100" dir="2700000" algn="tl">
                    <a:srgbClr val="C0C0C0"/>
                  </a:outerShdw>
                </a:effectLst>
                <a:latin typeface="Arial" charset="0"/>
                <a:cs typeface="Arial" charset="0"/>
              </a:rPr>
              <a:t>Tiết</a:t>
            </a:r>
            <a:r>
              <a:rPr lang="en-US" sz="4000" b="1" i="1" dirty="0" smtClean="0">
                <a:solidFill>
                  <a:srgbClr val="FF0000"/>
                </a:solidFill>
                <a:effectLst>
                  <a:outerShdw blurRad="38100" dist="38100" dir="2700000" algn="tl">
                    <a:srgbClr val="C0C0C0"/>
                  </a:outerShdw>
                </a:effectLst>
                <a:latin typeface="Arial" charset="0"/>
                <a:cs typeface="Arial" charset="0"/>
              </a:rPr>
              <a:t> 27: </a:t>
            </a:r>
            <a:r>
              <a:rPr lang="en-US" sz="4000" b="1" dirty="0" smtClean="0">
                <a:solidFill>
                  <a:srgbClr val="800000"/>
                </a:solidFill>
                <a:effectLst>
                  <a:outerShdw blurRad="38100" dist="38100" dir="2700000" algn="tl">
                    <a:srgbClr val="C0C0C0"/>
                  </a:outerShdw>
                </a:effectLst>
                <a:latin typeface="Arial" charset="0"/>
                <a:cs typeface="Arial" charset="0"/>
              </a:rPr>
              <a:t>CHỦ </a:t>
            </a:r>
            <a:r>
              <a:rPr lang="en-US" sz="4000" b="1" dirty="0">
                <a:solidFill>
                  <a:srgbClr val="800000"/>
                </a:solidFill>
                <a:effectLst>
                  <a:outerShdw blurRad="38100" dist="38100" dir="2700000" algn="tl">
                    <a:srgbClr val="C0C0C0"/>
                  </a:outerShdw>
                </a:effectLst>
                <a:latin typeface="Arial" charset="0"/>
                <a:cs typeface="Arial" charset="0"/>
              </a:rPr>
              <a:t>ĐỀ: LỰC ĐIỆN </a:t>
            </a:r>
            <a:r>
              <a:rPr lang="en-US" sz="4000" b="1" dirty="0" smtClean="0">
                <a:solidFill>
                  <a:srgbClr val="800000"/>
                </a:solidFill>
                <a:effectLst>
                  <a:outerShdw blurRad="38100" dist="38100" dir="2700000" algn="tl">
                    <a:srgbClr val="C0C0C0"/>
                  </a:outerShdw>
                </a:effectLst>
                <a:latin typeface="Arial" charset="0"/>
                <a:cs typeface="Arial" charset="0"/>
              </a:rPr>
              <a:t>TỪ</a:t>
            </a:r>
            <a:endParaRPr lang="en-US" sz="4000" b="1" i="1" dirty="0">
              <a:solidFill>
                <a:srgbClr val="800000"/>
              </a:solidFill>
              <a:effectLst>
                <a:outerShdw blurRad="38100" dist="38100" dir="2700000" algn="tl">
                  <a:srgbClr val="C0C0C0"/>
                </a:outerShdw>
              </a:effectLst>
              <a:latin typeface="Arial" charset="0"/>
              <a:cs typeface="Arial" charset="0"/>
            </a:endParaRPr>
          </a:p>
        </p:txBody>
      </p:sp>
      <p:sp>
        <p:nvSpPr>
          <p:cNvPr id="100" name="TextBox 99"/>
          <p:cNvSpPr txBox="1">
            <a:spLocks noChangeArrowheads="1"/>
          </p:cNvSpPr>
          <p:nvPr/>
        </p:nvSpPr>
        <p:spPr bwMode="auto">
          <a:xfrm>
            <a:off x="728546" y="2358082"/>
            <a:ext cx="9393382" cy="461665"/>
          </a:xfrm>
          <a:prstGeom prst="rect">
            <a:avLst/>
          </a:prstGeom>
          <a:noFill/>
          <a:ln w="9525">
            <a:noFill/>
            <a:miter lim="800000"/>
            <a:headEnd/>
            <a:tailEnd/>
          </a:ln>
        </p:spPr>
        <p:txBody>
          <a:bodyPr wrap="square">
            <a:spAutoFit/>
          </a:bodyPr>
          <a:lstStyle/>
          <a:p>
            <a:r>
              <a:rPr lang="en-US" sz="2400" b="1" i="1" dirty="0">
                <a:solidFill>
                  <a:srgbClr val="FF0000"/>
                </a:solidFill>
                <a:latin typeface="Times New Roman" pitchFamily="18" charset="0"/>
                <a:cs typeface="Times New Roman" pitchFamily="18" charset="0"/>
              </a:rPr>
              <a:t>II. CHIỀU CỦA LỰC ĐIỆN TỪ - QUY TẮC BÀN TAY TRÁI</a:t>
            </a:r>
          </a:p>
        </p:txBody>
      </p:sp>
      <p:pic>
        <p:nvPicPr>
          <p:cNvPr id="13" name="Picture 12" descr="H2.bmp"/>
          <p:cNvPicPr>
            <a:picLocks noChangeAspect="1"/>
          </p:cNvPicPr>
          <p:nvPr/>
        </p:nvPicPr>
        <p:blipFill>
          <a:blip r:embed="rId3"/>
          <a:srcRect/>
          <a:stretch>
            <a:fillRect/>
          </a:stretch>
        </p:blipFill>
        <p:spPr bwMode="auto">
          <a:xfrm>
            <a:off x="8241787" y="4101401"/>
            <a:ext cx="3514795" cy="2569222"/>
          </a:xfrm>
          <a:prstGeom prst="rect">
            <a:avLst/>
          </a:prstGeom>
          <a:noFill/>
          <a:ln w="9525">
            <a:noFill/>
            <a:miter lim="800000"/>
            <a:headEnd/>
            <a:tailEnd/>
          </a:ln>
        </p:spPr>
      </p:pic>
      <p:sp>
        <p:nvSpPr>
          <p:cNvPr id="102" name="TextBox 101"/>
          <p:cNvSpPr txBox="1">
            <a:spLocks noChangeArrowheads="1"/>
          </p:cNvSpPr>
          <p:nvPr/>
        </p:nvSpPr>
        <p:spPr bwMode="auto">
          <a:xfrm>
            <a:off x="824798" y="2747558"/>
            <a:ext cx="8686800" cy="461665"/>
          </a:xfrm>
          <a:prstGeom prst="rect">
            <a:avLst/>
          </a:prstGeom>
          <a:noFill/>
          <a:ln w="9525">
            <a:noFill/>
            <a:miter lim="800000"/>
            <a:headEnd/>
            <a:tailEnd/>
          </a:ln>
        </p:spPr>
        <p:txBody>
          <a:bodyPr wrap="square">
            <a:spAutoFit/>
          </a:bodyPr>
          <a:lstStyle/>
          <a:p>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Chiều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từ</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phụ</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yếu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a:t>
            </a:r>
          </a:p>
        </p:txBody>
      </p:sp>
      <p:sp>
        <p:nvSpPr>
          <p:cNvPr id="103" name="TextBox 2"/>
          <p:cNvSpPr txBox="1">
            <a:spLocks noChangeArrowheads="1"/>
          </p:cNvSpPr>
          <p:nvPr/>
        </p:nvSpPr>
        <p:spPr bwMode="auto">
          <a:xfrm>
            <a:off x="853518" y="3151483"/>
            <a:ext cx="3573462" cy="461665"/>
          </a:xfrm>
          <a:prstGeom prst="rect">
            <a:avLst/>
          </a:prstGeom>
          <a:noFill/>
          <a:ln w="9525">
            <a:noFill/>
            <a:miter lim="800000"/>
            <a:headEnd/>
            <a:tailEnd/>
          </a:ln>
        </p:spPr>
        <p:txBody>
          <a:bodyPr wrap="square">
            <a:spAutoFit/>
          </a:bodyPr>
          <a:lstStyle/>
          <a:p>
            <a:r>
              <a:rPr lang="en-US" sz="2400" b="1" i="1" dirty="0" smtClean="0">
                <a:latin typeface="Times New Roman" pitchFamily="18" charset="0"/>
                <a:cs typeface="Times New Roman" pitchFamily="18" charset="0"/>
              </a:rPr>
              <a:t>a/ Thí nghiệm:</a:t>
            </a:r>
            <a:endParaRPr lang="en-US" sz="2400" b="1" i="1" dirty="0">
              <a:latin typeface="Times New Roman" pitchFamily="18" charset="0"/>
              <a:cs typeface="Times New Roman" pitchFamily="18" charset="0"/>
            </a:endParaRPr>
          </a:p>
        </p:txBody>
      </p:sp>
      <p:sp>
        <p:nvSpPr>
          <p:cNvPr id="10" name="TextBox 2"/>
          <p:cNvSpPr txBox="1">
            <a:spLocks noChangeArrowheads="1"/>
          </p:cNvSpPr>
          <p:nvPr/>
        </p:nvSpPr>
        <p:spPr bwMode="auto">
          <a:xfrm>
            <a:off x="977025" y="3513753"/>
            <a:ext cx="10296380" cy="830997"/>
          </a:xfrm>
          <a:prstGeom prst="rect">
            <a:avLst/>
          </a:prstGeom>
          <a:noFill/>
          <a:ln w="9525">
            <a:noFill/>
            <a:miter lim="800000"/>
            <a:headEnd/>
            <a:tailEnd/>
          </a:ln>
        </p:spPr>
        <p:txBody>
          <a:bodyPr wrap="square">
            <a:spAutoFit/>
          </a:bodyPr>
          <a:lstStyle/>
          <a:p>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Chiều</a:t>
            </a:r>
            <a:r>
              <a:rPr lang="en-US" sz="2400" i="1" dirty="0" smtClean="0">
                <a:solidFill>
                  <a:srgbClr val="0000FF"/>
                </a:solidFill>
                <a:latin typeface="Times New Roman" pitchFamily="18" charset="0"/>
                <a:cs typeface="Times New Roman" pitchFamily="18" charset="0"/>
              </a:rPr>
              <a:t> của lực điện từ tác dụng lên dây dẫn AB  phụ thuộc vào chiều của dòng điện chạy trong dây dẫn và chiều của đường sức từ</a:t>
            </a:r>
            <a:endParaRPr lang="en-US" sz="2400" i="1" dirty="0">
              <a:solidFill>
                <a:srgbClr val="0000FF"/>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858171" y="3519686"/>
            <a:ext cx="2084617" cy="461665"/>
          </a:xfrm>
          <a:prstGeom prst="rect">
            <a:avLst/>
          </a:prstGeom>
          <a:noFill/>
          <a:ln w="9525">
            <a:noFill/>
            <a:miter lim="800000"/>
            <a:headEnd/>
            <a:tailEnd/>
          </a:ln>
        </p:spPr>
        <p:txBody>
          <a:bodyPr wrap="square">
            <a:spAutoFit/>
          </a:bodyPr>
          <a:lstStyle/>
          <a:p>
            <a:r>
              <a:rPr lang="en-US" sz="2400" b="1" i="1" dirty="0" smtClean="0">
                <a:latin typeface="Times New Roman" pitchFamily="18" charset="0"/>
                <a:cs typeface="Times New Roman" pitchFamily="18" charset="0"/>
              </a:rPr>
              <a:t>b/ </a:t>
            </a:r>
            <a:r>
              <a:rPr lang="en-US" sz="2400" b="1" i="1" dirty="0" err="1" smtClean="0">
                <a:latin typeface="Times New Roman" pitchFamily="18" charset="0"/>
                <a:cs typeface="Times New Roman" pitchFamily="18" charset="0"/>
              </a:rPr>
              <a:t>Kết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luận</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12" name="TextBox 2"/>
          <p:cNvSpPr txBox="1">
            <a:spLocks noChangeArrowheads="1"/>
          </p:cNvSpPr>
          <p:nvPr/>
        </p:nvSpPr>
        <p:spPr bwMode="auto">
          <a:xfrm>
            <a:off x="851148" y="4266291"/>
            <a:ext cx="8686800" cy="461665"/>
          </a:xfrm>
          <a:prstGeom prst="rect">
            <a:avLst/>
          </a:prstGeom>
          <a:noFill/>
          <a:ln w="9525">
            <a:noFill/>
            <a:miter lim="800000"/>
            <a:headEnd/>
            <a:tailEnd/>
          </a:ln>
        </p:spPr>
        <p:txBody>
          <a:bodyPr wrap="square">
            <a:spAutoFit/>
          </a:bodyPr>
          <a:lstStyle/>
          <a:p>
            <a:r>
              <a:rPr lang="en-US" sz="2400" b="1" i="1" dirty="0" smtClean="0">
                <a:latin typeface="Times New Roman" pitchFamily="18" charset="0"/>
                <a:cs typeface="Times New Roman" pitchFamily="18" charset="0"/>
              </a:rPr>
              <a:t>2. Quy tắc bàn tay trái:</a:t>
            </a:r>
            <a:endParaRPr lang="en-US" sz="2400" b="1" i="1" dirty="0">
              <a:latin typeface="Times New Roman" pitchFamily="18" charset="0"/>
              <a:cs typeface="Times New Roman" pitchFamily="18" charset="0"/>
            </a:endParaRPr>
          </a:p>
        </p:txBody>
      </p:sp>
      <p:sp>
        <p:nvSpPr>
          <p:cNvPr id="15" name="TextBox 2"/>
          <p:cNvSpPr txBox="1">
            <a:spLocks noChangeArrowheads="1"/>
          </p:cNvSpPr>
          <p:nvPr/>
        </p:nvSpPr>
        <p:spPr bwMode="auto">
          <a:xfrm>
            <a:off x="1085631" y="4713599"/>
            <a:ext cx="6514382" cy="1569660"/>
          </a:xfrm>
          <a:prstGeom prst="rect">
            <a:avLst/>
          </a:prstGeom>
          <a:noFill/>
          <a:ln w="9525">
            <a:noFill/>
            <a:miter lim="800000"/>
            <a:headEnd/>
            <a:tailEnd/>
          </a:ln>
        </p:spPr>
        <p:txBody>
          <a:bodyPr wrap="square">
            <a:spAutoFit/>
          </a:bodyPr>
          <a:lstStyle/>
          <a:p>
            <a:pPr algn="just"/>
            <a:r>
              <a:rPr lang="en-US" sz="2400" i="1" dirty="0" smtClean="0">
                <a:solidFill>
                  <a:srgbClr val="0000FF"/>
                </a:solidFill>
                <a:latin typeface="Times New Roman" pitchFamily="18" charset="0"/>
                <a:cs typeface="Times New Roman" pitchFamily="18" charset="0"/>
              </a:rPr>
              <a:t>Đặt bàn tay trái sao cho các đường sức từ hướng vào lòng bàn tay, chiều từ cổ tay đến ngón tay gữa hướng theo chiều dòng điện thì ngón tay cái choãi ra 90</a:t>
            </a:r>
            <a:r>
              <a:rPr lang="en-US" sz="2400" i="1" baseline="30000" dirty="0" smtClean="0">
                <a:solidFill>
                  <a:srgbClr val="0000FF"/>
                </a:solidFill>
                <a:latin typeface="Times New Roman" pitchFamily="18" charset="0"/>
                <a:cs typeface="Times New Roman" pitchFamily="18" charset="0"/>
              </a:rPr>
              <a:t>0</a:t>
            </a:r>
            <a:r>
              <a:rPr lang="en-US" sz="2400" i="1" dirty="0" smtClean="0">
                <a:solidFill>
                  <a:srgbClr val="0000FF"/>
                </a:solidFill>
                <a:latin typeface="Times New Roman" pitchFamily="18" charset="0"/>
                <a:cs typeface="Times New Roman" pitchFamily="18" charset="0"/>
              </a:rPr>
              <a:t> chỉ chiều của lực điện từ.</a:t>
            </a:r>
          </a:p>
        </p:txBody>
      </p:sp>
    </p:spTree>
    <p:extLst>
      <p:ext uri="{BB962C8B-B14F-4D97-AF65-F5344CB8AC3E}">
        <p14:creationId xmlns:p14="http://schemas.microsoft.com/office/powerpoint/2010/main" val="143609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829176" y="3314700"/>
            <a:ext cx="5000625" cy="3467100"/>
          </a:xfrm>
          <a:prstGeom prst="rect">
            <a:avLst/>
          </a:prstGeom>
          <a:noFill/>
          <a:ln w="9525">
            <a:noFill/>
            <a:miter lim="800000"/>
            <a:headEnd/>
            <a:tailEnd/>
          </a:ln>
        </p:spPr>
      </p:pic>
      <p:sp>
        <p:nvSpPr>
          <p:cNvPr id="11267" name="Rectangle 3"/>
          <p:cNvSpPr>
            <a:spLocks noChangeArrowheads="1"/>
          </p:cNvSpPr>
          <p:nvPr/>
        </p:nvSpPr>
        <p:spPr bwMode="auto">
          <a:xfrm>
            <a:off x="1828800" y="5770563"/>
            <a:ext cx="2743200" cy="165100"/>
          </a:xfrm>
          <a:prstGeom prst="rect">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sp>
        <p:nvSpPr>
          <p:cNvPr id="11268" name="Rectangle 4"/>
          <p:cNvSpPr>
            <a:spLocks noChangeArrowheads="1"/>
          </p:cNvSpPr>
          <p:nvPr/>
        </p:nvSpPr>
        <p:spPr bwMode="auto">
          <a:xfrm>
            <a:off x="1828800" y="3916363"/>
            <a:ext cx="2743200" cy="1854200"/>
          </a:xfrm>
          <a:prstGeom prst="rect">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sp>
        <p:nvSpPr>
          <p:cNvPr id="11269" name="Rectangle 5"/>
          <p:cNvSpPr>
            <a:spLocks noChangeArrowheads="1"/>
          </p:cNvSpPr>
          <p:nvPr/>
        </p:nvSpPr>
        <p:spPr bwMode="auto">
          <a:xfrm>
            <a:off x="1935164" y="3998913"/>
            <a:ext cx="2530475" cy="1554162"/>
          </a:xfrm>
          <a:prstGeom prst="rect">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sp>
        <p:nvSpPr>
          <p:cNvPr id="11270" name="Oval 6"/>
          <p:cNvSpPr>
            <a:spLocks noChangeArrowheads="1"/>
          </p:cNvSpPr>
          <p:nvPr/>
        </p:nvSpPr>
        <p:spPr bwMode="auto">
          <a:xfrm>
            <a:off x="3148014" y="5607050"/>
            <a:ext cx="104775" cy="109538"/>
          </a:xfrm>
          <a:prstGeom prst="ellipse">
            <a:avLst/>
          </a:prstGeom>
          <a:solidFill>
            <a:schemeClr val="accent1"/>
          </a:solidFill>
          <a:ln w="9525">
            <a:solidFill>
              <a:schemeClr val="tx1"/>
            </a:solidFill>
            <a:round/>
            <a:headEnd/>
            <a:tailEnd/>
          </a:ln>
        </p:spPr>
        <p:txBody>
          <a:bodyPr wrap="none" anchor="ctr"/>
          <a:lstStyle/>
          <a:p>
            <a:endParaRPr lang="vi-VN">
              <a:latin typeface="Arial" charset="0"/>
            </a:endParaRPr>
          </a:p>
        </p:txBody>
      </p:sp>
      <p:sp>
        <p:nvSpPr>
          <p:cNvPr id="87047" name="Line 7"/>
          <p:cNvSpPr>
            <a:spLocks noChangeShapeType="1"/>
          </p:cNvSpPr>
          <p:nvPr/>
        </p:nvSpPr>
        <p:spPr bwMode="auto">
          <a:xfrm flipH="1" flipV="1">
            <a:off x="2209800" y="4953000"/>
            <a:ext cx="1925638" cy="1087438"/>
          </a:xfrm>
          <a:prstGeom prst="line">
            <a:avLst/>
          </a:prstGeom>
          <a:noFill/>
          <a:ln w="76200">
            <a:solidFill>
              <a:schemeClr val="tx1"/>
            </a:solidFill>
            <a:round/>
            <a:headEnd/>
            <a:tailEnd type="triangle" w="med" len="med"/>
          </a:ln>
        </p:spPr>
        <p:txBody>
          <a:bodyPr/>
          <a:lstStyle/>
          <a:p>
            <a:endParaRPr lang="en-US"/>
          </a:p>
        </p:txBody>
      </p:sp>
      <p:sp>
        <p:nvSpPr>
          <p:cNvPr id="11272" name="Freeform 8"/>
          <p:cNvSpPr>
            <a:spLocks/>
          </p:cNvSpPr>
          <p:nvPr/>
        </p:nvSpPr>
        <p:spPr bwMode="auto">
          <a:xfrm>
            <a:off x="2017714" y="4443413"/>
            <a:ext cx="2295525" cy="304800"/>
          </a:xfrm>
          <a:custGeom>
            <a:avLst/>
            <a:gdLst>
              <a:gd name="T0" fmla="*/ 0 w 4176"/>
              <a:gd name="T1" fmla="*/ 2147483647 h 536"/>
              <a:gd name="T2" fmla="*/ 2147483647 w 4176"/>
              <a:gd name="T3" fmla="*/ 2147483647 h 536"/>
              <a:gd name="T4" fmla="*/ 2147483647 w 4176"/>
              <a:gd name="T5" fmla="*/ 2147483647 h 536"/>
              <a:gd name="T6" fmla="*/ 2147483647 w 4176"/>
              <a:gd name="T7" fmla="*/ 2147483647 h 536"/>
              <a:gd name="T8" fmla="*/ 2147483647 w 4176"/>
              <a:gd name="T9" fmla="*/ 2147483647 h 536"/>
              <a:gd name="T10" fmla="*/ 0 60000 65536"/>
              <a:gd name="T11" fmla="*/ 0 60000 65536"/>
              <a:gd name="T12" fmla="*/ 0 60000 65536"/>
              <a:gd name="T13" fmla="*/ 0 60000 65536"/>
              <a:gd name="T14" fmla="*/ 0 60000 65536"/>
              <a:gd name="T15" fmla="*/ 0 w 4176"/>
              <a:gd name="T16" fmla="*/ 0 h 536"/>
              <a:gd name="T17" fmla="*/ 4176 w 4176"/>
              <a:gd name="T18" fmla="*/ 536 h 536"/>
            </a:gdLst>
            <a:ahLst/>
            <a:cxnLst>
              <a:cxn ang="T10">
                <a:pos x="T0" y="T1"/>
              </a:cxn>
              <a:cxn ang="T11">
                <a:pos x="T2" y="T3"/>
              </a:cxn>
              <a:cxn ang="T12">
                <a:pos x="T4" y="T5"/>
              </a:cxn>
              <a:cxn ang="T13">
                <a:pos x="T6" y="T7"/>
              </a:cxn>
              <a:cxn ang="T14">
                <a:pos x="T8" y="T9"/>
              </a:cxn>
            </a:cxnLst>
            <a:rect l="T15" t="T16" r="T17" b="T18"/>
            <a:pathLst>
              <a:path w="4176" h="536">
                <a:moveTo>
                  <a:pt x="0" y="536"/>
                </a:moveTo>
                <a:cubicBezTo>
                  <a:pt x="292" y="364"/>
                  <a:pt x="584" y="192"/>
                  <a:pt x="1008" y="104"/>
                </a:cubicBezTo>
                <a:cubicBezTo>
                  <a:pt x="1432" y="16"/>
                  <a:pt x="2120" y="0"/>
                  <a:pt x="2544" y="8"/>
                </a:cubicBezTo>
                <a:cubicBezTo>
                  <a:pt x="2968" y="16"/>
                  <a:pt x="3280" y="80"/>
                  <a:pt x="3552" y="152"/>
                </a:cubicBezTo>
                <a:cubicBezTo>
                  <a:pt x="3824" y="224"/>
                  <a:pt x="4072" y="392"/>
                  <a:pt x="4176" y="440"/>
                </a:cubicBezTo>
              </a:path>
            </a:pathLst>
          </a:custGeom>
          <a:noFill/>
          <a:ln w="76200">
            <a:solidFill>
              <a:schemeClr val="tx1"/>
            </a:solidFill>
            <a:round/>
            <a:headEnd/>
            <a:tailEnd/>
          </a:ln>
        </p:spPr>
        <p:txBody>
          <a:bodyPr/>
          <a:lstStyle/>
          <a:p>
            <a:endParaRPr lang="en-US"/>
          </a:p>
        </p:txBody>
      </p:sp>
      <p:sp>
        <p:nvSpPr>
          <p:cNvPr id="11273" name="Line 9"/>
          <p:cNvSpPr>
            <a:spLocks noChangeShapeType="1"/>
          </p:cNvSpPr>
          <p:nvPr/>
        </p:nvSpPr>
        <p:spPr bwMode="auto">
          <a:xfrm flipV="1">
            <a:off x="3178175" y="4224338"/>
            <a:ext cx="0" cy="190500"/>
          </a:xfrm>
          <a:prstGeom prst="line">
            <a:avLst/>
          </a:prstGeom>
          <a:noFill/>
          <a:ln w="57150">
            <a:solidFill>
              <a:schemeClr val="tx1"/>
            </a:solidFill>
            <a:round/>
            <a:headEnd/>
            <a:tailEnd/>
          </a:ln>
        </p:spPr>
        <p:txBody>
          <a:bodyPr/>
          <a:lstStyle/>
          <a:p>
            <a:endParaRPr lang="en-US"/>
          </a:p>
        </p:txBody>
      </p:sp>
      <p:sp>
        <p:nvSpPr>
          <p:cNvPr id="11274" name="Line 10"/>
          <p:cNvSpPr>
            <a:spLocks noChangeShapeType="1"/>
          </p:cNvSpPr>
          <p:nvPr/>
        </p:nvSpPr>
        <p:spPr bwMode="auto">
          <a:xfrm flipV="1">
            <a:off x="3759200" y="4278313"/>
            <a:ext cx="52388" cy="163512"/>
          </a:xfrm>
          <a:prstGeom prst="line">
            <a:avLst/>
          </a:prstGeom>
          <a:noFill/>
          <a:ln w="57150">
            <a:solidFill>
              <a:schemeClr val="tx1"/>
            </a:solidFill>
            <a:round/>
            <a:headEnd/>
            <a:tailEnd/>
          </a:ln>
        </p:spPr>
        <p:txBody>
          <a:bodyPr/>
          <a:lstStyle/>
          <a:p>
            <a:endParaRPr lang="en-US"/>
          </a:p>
        </p:txBody>
      </p:sp>
      <p:sp>
        <p:nvSpPr>
          <p:cNvPr id="11275" name="Line 11"/>
          <p:cNvSpPr>
            <a:spLocks noChangeShapeType="1"/>
          </p:cNvSpPr>
          <p:nvPr/>
        </p:nvSpPr>
        <p:spPr bwMode="auto">
          <a:xfrm flipV="1">
            <a:off x="3046413" y="4305300"/>
            <a:ext cx="0" cy="109538"/>
          </a:xfrm>
          <a:prstGeom prst="line">
            <a:avLst/>
          </a:prstGeom>
          <a:noFill/>
          <a:ln w="9525">
            <a:solidFill>
              <a:schemeClr val="tx1"/>
            </a:solidFill>
            <a:round/>
            <a:headEnd/>
            <a:tailEnd/>
          </a:ln>
        </p:spPr>
        <p:txBody>
          <a:bodyPr/>
          <a:lstStyle/>
          <a:p>
            <a:endParaRPr lang="en-US"/>
          </a:p>
        </p:txBody>
      </p:sp>
      <p:sp>
        <p:nvSpPr>
          <p:cNvPr id="11276" name="Line 12"/>
          <p:cNvSpPr>
            <a:spLocks noChangeShapeType="1"/>
          </p:cNvSpPr>
          <p:nvPr/>
        </p:nvSpPr>
        <p:spPr bwMode="auto">
          <a:xfrm flipV="1">
            <a:off x="3983038" y="4387850"/>
            <a:ext cx="25400" cy="107950"/>
          </a:xfrm>
          <a:prstGeom prst="line">
            <a:avLst/>
          </a:prstGeom>
          <a:noFill/>
          <a:ln w="9525">
            <a:solidFill>
              <a:schemeClr val="tx1"/>
            </a:solidFill>
            <a:round/>
            <a:headEnd/>
            <a:tailEnd/>
          </a:ln>
        </p:spPr>
        <p:txBody>
          <a:bodyPr/>
          <a:lstStyle/>
          <a:p>
            <a:endParaRPr lang="en-US"/>
          </a:p>
        </p:txBody>
      </p:sp>
      <p:sp>
        <p:nvSpPr>
          <p:cNvPr id="11277" name="Line 13"/>
          <p:cNvSpPr>
            <a:spLocks noChangeShapeType="1"/>
          </p:cNvSpPr>
          <p:nvPr/>
        </p:nvSpPr>
        <p:spPr bwMode="auto">
          <a:xfrm flipH="1" flipV="1">
            <a:off x="2544764" y="4278313"/>
            <a:ext cx="53975" cy="190500"/>
          </a:xfrm>
          <a:prstGeom prst="line">
            <a:avLst/>
          </a:prstGeom>
          <a:noFill/>
          <a:ln w="57150">
            <a:solidFill>
              <a:schemeClr val="tx1"/>
            </a:solidFill>
            <a:round/>
            <a:headEnd/>
            <a:tailEnd/>
          </a:ln>
        </p:spPr>
        <p:txBody>
          <a:bodyPr/>
          <a:lstStyle/>
          <a:p>
            <a:endParaRPr lang="en-US"/>
          </a:p>
        </p:txBody>
      </p:sp>
      <p:sp>
        <p:nvSpPr>
          <p:cNvPr id="11278" name="Line 14"/>
          <p:cNvSpPr>
            <a:spLocks noChangeShapeType="1"/>
          </p:cNvSpPr>
          <p:nvPr/>
        </p:nvSpPr>
        <p:spPr bwMode="auto">
          <a:xfrm flipV="1">
            <a:off x="3300413" y="4305300"/>
            <a:ext cx="0" cy="109538"/>
          </a:xfrm>
          <a:prstGeom prst="line">
            <a:avLst/>
          </a:prstGeom>
          <a:noFill/>
          <a:ln w="9525">
            <a:solidFill>
              <a:schemeClr val="tx1"/>
            </a:solidFill>
            <a:round/>
            <a:headEnd/>
            <a:tailEnd/>
          </a:ln>
        </p:spPr>
        <p:txBody>
          <a:bodyPr/>
          <a:lstStyle/>
          <a:p>
            <a:endParaRPr lang="en-US"/>
          </a:p>
        </p:txBody>
      </p:sp>
      <p:sp>
        <p:nvSpPr>
          <p:cNvPr id="11279" name="Line 15"/>
          <p:cNvSpPr>
            <a:spLocks noChangeShapeType="1"/>
          </p:cNvSpPr>
          <p:nvPr/>
        </p:nvSpPr>
        <p:spPr bwMode="auto">
          <a:xfrm flipV="1">
            <a:off x="3427413" y="4305300"/>
            <a:ext cx="0" cy="109538"/>
          </a:xfrm>
          <a:prstGeom prst="line">
            <a:avLst/>
          </a:prstGeom>
          <a:noFill/>
          <a:ln w="9525">
            <a:solidFill>
              <a:schemeClr val="tx1"/>
            </a:solidFill>
            <a:round/>
            <a:headEnd/>
            <a:tailEnd/>
          </a:ln>
        </p:spPr>
        <p:txBody>
          <a:bodyPr/>
          <a:lstStyle/>
          <a:p>
            <a:endParaRPr lang="en-US"/>
          </a:p>
        </p:txBody>
      </p:sp>
      <p:sp>
        <p:nvSpPr>
          <p:cNvPr id="11280" name="Line 16"/>
          <p:cNvSpPr>
            <a:spLocks noChangeShapeType="1"/>
          </p:cNvSpPr>
          <p:nvPr/>
        </p:nvSpPr>
        <p:spPr bwMode="auto">
          <a:xfrm flipV="1">
            <a:off x="3548063" y="4305300"/>
            <a:ext cx="0" cy="109538"/>
          </a:xfrm>
          <a:prstGeom prst="line">
            <a:avLst/>
          </a:prstGeom>
          <a:noFill/>
          <a:ln w="9525">
            <a:solidFill>
              <a:schemeClr val="tx1"/>
            </a:solidFill>
            <a:round/>
            <a:headEnd/>
            <a:tailEnd/>
          </a:ln>
        </p:spPr>
        <p:txBody>
          <a:bodyPr/>
          <a:lstStyle/>
          <a:p>
            <a:endParaRPr lang="en-US"/>
          </a:p>
        </p:txBody>
      </p:sp>
      <p:sp>
        <p:nvSpPr>
          <p:cNvPr id="11281" name="Line 17"/>
          <p:cNvSpPr>
            <a:spLocks noChangeShapeType="1"/>
          </p:cNvSpPr>
          <p:nvPr/>
        </p:nvSpPr>
        <p:spPr bwMode="auto">
          <a:xfrm flipV="1">
            <a:off x="3654425" y="4305300"/>
            <a:ext cx="25400" cy="109538"/>
          </a:xfrm>
          <a:prstGeom prst="line">
            <a:avLst/>
          </a:prstGeom>
          <a:noFill/>
          <a:ln w="9525">
            <a:solidFill>
              <a:schemeClr val="tx1"/>
            </a:solidFill>
            <a:round/>
            <a:headEnd/>
            <a:tailEnd/>
          </a:ln>
        </p:spPr>
        <p:txBody>
          <a:bodyPr/>
          <a:lstStyle/>
          <a:p>
            <a:endParaRPr lang="en-US"/>
          </a:p>
        </p:txBody>
      </p:sp>
      <p:sp>
        <p:nvSpPr>
          <p:cNvPr id="11282" name="Line 18"/>
          <p:cNvSpPr>
            <a:spLocks noChangeShapeType="1"/>
          </p:cNvSpPr>
          <p:nvPr/>
        </p:nvSpPr>
        <p:spPr bwMode="auto">
          <a:xfrm flipV="1">
            <a:off x="4313239" y="4522788"/>
            <a:ext cx="104775" cy="120650"/>
          </a:xfrm>
          <a:prstGeom prst="line">
            <a:avLst/>
          </a:prstGeom>
          <a:noFill/>
          <a:ln w="57150">
            <a:solidFill>
              <a:schemeClr val="tx1"/>
            </a:solidFill>
            <a:round/>
            <a:headEnd/>
            <a:tailEnd/>
          </a:ln>
        </p:spPr>
        <p:txBody>
          <a:bodyPr/>
          <a:lstStyle/>
          <a:p>
            <a:endParaRPr lang="en-US"/>
          </a:p>
        </p:txBody>
      </p:sp>
      <p:sp>
        <p:nvSpPr>
          <p:cNvPr id="11283" name="Line 19"/>
          <p:cNvSpPr>
            <a:spLocks noChangeShapeType="1"/>
          </p:cNvSpPr>
          <p:nvPr/>
        </p:nvSpPr>
        <p:spPr bwMode="auto">
          <a:xfrm flipV="1">
            <a:off x="3863975" y="4359275"/>
            <a:ext cx="26988" cy="109538"/>
          </a:xfrm>
          <a:prstGeom prst="line">
            <a:avLst/>
          </a:prstGeom>
          <a:noFill/>
          <a:ln w="9525">
            <a:solidFill>
              <a:schemeClr val="tx1"/>
            </a:solidFill>
            <a:round/>
            <a:headEnd/>
            <a:tailEnd/>
          </a:ln>
        </p:spPr>
        <p:txBody>
          <a:bodyPr/>
          <a:lstStyle/>
          <a:p>
            <a:endParaRPr lang="en-US"/>
          </a:p>
        </p:txBody>
      </p:sp>
      <p:sp>
        <p:nvSpPr>
          <p:cNvPr id="11284" name="Line 20"/>
          <p:cNvSpPr>
            <a:spLocks noChangeShapeType="1"/>
          </p:cNvSpPr>
          <p:nvPr/>
        </p:nvSpPr>
        <p:spPr bwMode="auto">
          <a:xfrm flipV="1">
            <a:off x="4094164" y="4414838"/>
            <a:ext cx="33337" cy="107950"/>
          </a:xfrm>
          <a:prstGeom prst="line">
            <a:avLst/>
          </a:prstGeom>
          <a:noFill/>
          <a:ln w="9525">
            <a:solidFill>
              <a:schemeClr val="tx1"/>
            </a:solidFill>
            <a:round/>
            <a:headEnd/>
            <a:tailEnd/>
          </a:ln>
        </p:spPr>
        <p:txBody>
          <a:bodyPr/>
          <a:lstStyle/>
          <a:p>
            <a:endParaRPr lang="en-US"/>
          </a:p>
        </p:txBody>
      </p:sp>
      <p:sp>
        <p:nvSpPr>
          <p:cNvPr id="11285" name="Line 21"/>
          <p:cNvSpPr>
            <a:spLocks noChangeShapeType="1"/>
          </p:cNvSpPr>
          <p:nvPr/>
        </p:nvSpPr>
        <p:spPr bwMode="auto">
          <a:xfrm flipV="1">
            <a:off x="4206876" y="4468814"/>
            <a:ext cx="53975" cy="109537"/>
          </a:xfrm>
          <a:prstGeom prst="line">
            <a:avLst/>
          </a:prstGeom>
          <a:noFill/>
          <a:ln w="9525">
            <a:solidFill>
              <a:schemeClr val="tx1"/>
            </a:solidFill>
            <a:round/>
            <a:headEnd/>
            <a:tailEnd/>
          </a:ln>
        </p:spPr>
        <p:txBody>
          <a:bodyPr/>
          <a:lstStyle/>
          <a:p>
            <a:endParaRPr lang="en-US"/>
          </a:p>
        </p:txBody>
      </p:sp>
      <p:sp>
        <p:nvSpPr>
          <p:cNvPr id="11286" name="Line 22"/>
          <p:cNvSpPr>
            <a:spLocks noChangeShapeType="1"/>
          </p:cNvSpPr>
          <p:nvPr/>
        </p:nvSpPr>
        <p:spPr bwMode="auto">
          <a:xfrm flipH="1" flipV="1">
            <a:off x="2439988" y="4359276"/>
            <a:ext cx="25400" cy="136525"/>
          </a:xfrm>
          <a:prstGeom prst="line">
            <a:avLst/>
          </a:prstGeom>
          <a:noFill/>
          <a:ln w="9525">
            <a:solidFill>
              <a:schemeClr val="tx1"/>
            </a:solidFill>
            <a:round/>
            <a:headEnd/>
            <a:tailEnd/>
          </a:ln>
        </p:spPr>
        <p:txBody>
          <a:bodyPr/>
          <a:lstStyle/>
          <a:p>
            <a:endParaRPr lang="en-US"/>
          </a:p>
        </p:txBody>
      </p:sp>
      <p:sp>
        <p:nvSpPr>
          <p:cNvPr id="11287" name="Line 23"/>
          <p:cNvSpPr>
            <a:spLocks noChangeShapeType="1"/>
          </p:cNvSpPr>
          <p:nvPr/>
        </p:nvSpPr>
        <p:spPr bwMode="auto">
          <a:xfrm flipH="1" flipV="1">
            <a:off x="2335213" y="4414838"/>
            <a:ext cx="25400" cy="107950"/>
          </a:xfrm>
          <a:prstGeom prst="line">
            <a:avLst/>
          </a:prstGeom>
          <a:noFill/>
          <a:ln w="9525">
            <a:solidFill>
              <a:schemeClr val="tx1"/>
            </a:solidFill>
            <a:round/>
            <a:headEnd/>
            <a:tailEnd/>
          </a:ln>
        </p:spPr>
        <p:txBody>
          <a:bodyPr/>
          <a:lstStyle/>
          <a:p>
            <a:endParaRPr lang="en-US"/>
          </a:p>
        </p:txBody>
      </p:sp>
      <p:sp>
        <p:nvSpPr>
          <p:cNvPr id="11288" name="Line 24"/>
          <p:cNvSpPr>
            <a:spLocks noChangeShapeType="1"/>
          </p:cNvSpPr>
          <p:nvPr/>
        </p:nvSpPr>
        <p:spPr bwMode="auto">
          <a:xfrm flipH="1" flipV="1">
            <a:off x="2201864" y="4468814"/>
            <a:ext cx="52387" cy="109537"/>
          </a:xfrm>
          <a:prstGeom prst="line">
            <a:avLst/>
          </a:prstGeom>
          <a:noFill/>
          <a:ln w="9525">
            <a:solidFill>
              <a:schemeClr val="tx1"/>
            </a:solidFill>
            <a:round/>
            <a:headEnd/>
            <a:tailEnd/>
          </a:ln>
        </p:spPr>
        <p:txBody>
          <a:bodyPr/>
          <a:lstStyle/>
          <a:p>
            <a:endParaRPr lang="en-US"/>
          </a:p>
        </p:txBody>
      </p:sp>
      <p:sp>
        <p:nvSpPr>
          <p:cNvPr id="11289" name="Line 25"/>
          <p:cNvSpPr>
            <a:spLocks noChangeShapeType="1"/>
          </p:cNvSpPr>
          <p:nvPr/>
        </p:nvSpPr>
        <p:spPr bwMode="auto">
          <a:xfrm flipH="1" flipV="1">
            <a:off x="2070100" y="4549775"/>
            <a:ext cx="52388" cy="109538"/>
          </a:xfrm>
          <a:prstGeom prst="line">
            <a:avLst/>
          </a:prstGeom>
          <a:noFill/>
          <a:ln w="9525">
            <a:solidFill>
              <a:schemeClr val="tx1"/>
            </a:solidFill>
            <a:round/>
            <a:headEnd/>
            <a:tailEnd/>
          </a:ln>
        </p:spPr>
        <p:txBody>
          <a:bodyPr/>
          <a:lstStyle/>
          <a:p>
            <a:endParaRPr lang="en-US"/>
          </a:p>
        </p:txBody>
      </p:sp>
      <p:sp>
        <p:nvSpPr>
          <p:cNvPr id="11290" name="Line 26"/>
          <p:cNvSpPr>
            <a:spLocks noChangeShapeType="1"/>
          </p:cNvSpPr>
          <p:nvPr/>
        </p:nvSpPr>
        <p:spPr bwMode="auto">
          <a:xfrm flipH="1" flipV="1">
            <a:off x="1938339" y="4578351"/>
            <a:ext cx="79375" cy="136525"/>
          </a:xfrm>
          <a:prstGeom prst="line">
            <a:avLst/>
          </a:prstGeom>
          <a:noFill/>
          <a:ln w="57150">
            <a:solidFill>
              <a:schemeClr val="tx1"/>
            </a:solidFill>
            <a:round/>
            <a:headEnd/>
            <a:tailEnd/>
          </a:ln>
        </p:spPr>
        <p:txBody>
          <a:bodyPr/>
          <a:lstStyle/>
          <a:p>
            <a:endParaRPr lang="en-US"/>
          </a:p>
        </p:txBody>
      </p:sp>
      <p:sp>
        <p:nvSpPr>
          <p:cNvPr id="11291" name="Line 27"/>
          <p:cNvSpPr>
            <a:spLocks noChangeShapeType="1"/>
          </p:cNvSpPr>
          <p:nvPr/>
        </p:nvSpPr>
        <p:spPr bwMode="auto">
          <a:xfrm flipH="1" flipV="1">
            <a:off x="2703513" y="4332289"/>
            <a:ext cx="11112" cy="111125"/>
          </a:xfrm>
          <a:prstGeom prst="line">
            <a:avLst/>
          </a:prstGeom>
          <a:noFill/>
          <a:ln w="9525">
            <a:solidFill>
              <a:schemeClr val="tx1"/>
            </a:solidFill>
            <a:round/>
            <a:headEnd/>
            <a:tailEnd/>
          </a:ln>
        </p:spPr>
        <p:txBody>
          <a:bodyPr/>
          <a:lstStyle/>
          <a:p>
            <a:endParaRPr lang="en-US"/>
          </a:p>
        </p:txBody>
      </p:sp>
      <p:sp>
        <p:nvSpPr>
          <p:cNvPr id="11292" name="Line 28"/>
          <p:cNvSpPr>
            <a:spLocks noChangeShapeType="1"/>
          </p:cNvSpPr>
          <p:nvPr/>
        </p:nvSpPr>
        <p:spPr bwMode="auto">
          <a:xfrm flipH="1" flipV="1">
            <a:off x="2820988" y="4305300"/>
            <a:ext cx="11112" cy="109538"/>
          </a:xfrm>
          <a:prstGeom prst="line">
            <a:avLst/>
          </a:prstGeom>
          <a:noFill/>
          <a:ln w="9525">
            <a:solidFill>
              <a:schemeClr val="tx1"/>
            </a:solidFill>
            <a:round/>
            <a:headEnd/>
            <a:tailEnd/>
          </a:ln>
        </p:spPr>
        <p:txBody>
          <a:bodyPr/>
          <a:lstStyle/>
          <a:p>
            <a:endParaRPr lang="en-US"/>
          </a:p>
        </p:txBody>
      </p:sp>
      <p:sp>
        <p:nvSpPr>
          <p:cNvPr id="11293" name="Line 29"/>
          <p:cNvSpPr>
            <a:spLocks noChangeShapeType="1"/>
          </p:cNvSpPr>
          <p:nvPr/>
        </p:nvSpPr>
        <p:spPr bwMode="auto">
          <a:xfrm flipV="1">
            <a:off x="2941638" y="4305300"/>
            <a:ext cx="0" cy="109538"/>
          </a:xfrm>
          <a:prstGeom prst="line">
            <a:avLst/>
          </a:prstGeom>
          <a:noFill/>
          <a:ln w="9525">
            <a:solidFill>
              <a:schemeClr val="tx1"/>
            </a:solidFill>
            <a:round/>
            <a:headEnd/>
            <a:tailEnd/>
          </a:ln>
        </p:spPr>
        <p:txBody>
          <a:bodyPr/>
          <a:lstStyle/>
          <a:p>
            <a:endParaRPr lang="en-US"/>
          </a:p>
        </p:txBody>
      </p:sp>
      <p:sp>
        <p:nvSpPr>
          <p:cNvPr id="11294" name="Text Box 30"/>
          <p:cNvSpPr txBox="1">
            <a:spLocks noChangeArrowheads="1"/>
          </p:cNvSpPr>
          <p:nvPr/>
        </p:nvSpPr>
        <p:spPr bwMode="auto">
          <a:xfrm>
            <a:off x="3001964" y="3848100"/>
            <a:ext cx="219075" cy="584200"/>
          </a:xfrm>
          <a:prstGeom prst="rect">
            <a:avLst/>
          </a:prstGeom>
          <a:noFill/>
          <a:ln w="9525">
            <a:noFill/>
            <a:miter lim="800000"/>
            <a:headEnd/>
            <a:tailEnd/>
          </a:ln>
        </p:spPr>
        <p:txBody>
          <a:bodyPr>
            <a:spAutoFit/>
          </a:bodyPr>
          <a:lstStyle/>
          <a:p>
            <a:pPr algn="l">
              <a:spcBef>
                <a:spcPct val="50000"/>
              </a:spcBef>
            </a:pPr>
            <a:r>
              <a:rPr lang="en-US" sz="3200">
                <a:latin typeface=".VnTime" pitchFamily="34" charset="0"/>
              </a:rPr>
              <a:t>2</a:t>
            </a:r>
          </a:p>
        </p:txBody>
      </p:sp>
      <p:sp>
        <p:nvSpPr>
          <p:cNvPr id="11295" name="Text Box 31"/>
          <p:cNvSpPr txBox="1">
            <a:spLocks noChangeArrowheads="1"/>
          </p:cNvSpPr>
          <p:nvPr/>
        </p:nvSpPr>
        <p:spPr bwMode="auto">
          <a:xfrm>
            <a:off x="1841501" y="3983038"/>
            <a:ext cx="219075" cy="646112"/>
          </a:xfrm>
          <a:prstGeom prst="rect">
            <a:avLst/>
          </a:prstGeom>
          <a:noFill/>
          <a:ln w="9525">
            <a:noFill/>
            <a:miter lim="800000"/>
            <a:headEnd/>
            <a:tailEnd/>
          </a:ln>
        </p:spPr>
        <p:txBody>
          <a:bodyPr>
            <a:spAutoFit/>
          </a:bodyPr>
          <a:lstStyle/>
          <a:p>
            <a:pPr algn="l">
              <a:spcBef>
                <a:spcPct val="50000"/>
              </a:spcBef>
            </a:pPr>
            <a:r>
              <a:rPr lang="en-US" sz="3600">
                <a:latin typeface=".VnTime" pitchFamily="34" charset="0"/>
              </a:rPr>
              <a:t>0</a:t>
            </a:r>
          </a:p>
        </p:txBody>
      </p:sp>
      <p:sp>
        <p:nvSpPr>
          <p:cNvPr id="11296" name="Text Box 32"/>
          <p:cNvSpPr txBox="1">
            <a:spLocks noChangeArrowheads="1"/>
          </p:cNvSpPr>
          <p:nvPr/>
        </p:nvSpPr>
        <p:spPr bwMode="auto">
          <a:xfrm>
            <a:off x="2316163" y="3856038"/>
            <a:ext cx="222250" cy="584200"/>
          </a:xfrm>
          <a:prstGeom prst="rect">
            <a:avLst/>
          </a:prstGeom>
          <a:noFill/>
          <a:ln w="9525">
            <a:noFill/>
            <a:miter lim="800000"/>
            <a:headEnd/>
            <a:tailEnd/>
          </a:ln>
        </p:spPr>
        <p:txBody>
          <a:bodyPr>
            <a:spAutoFit/>
          </a:bodyPr>
          <a:lstStyle/>
          <a:p>
            <a:pPr algn="l">
              <a:spcBef>
                <a:spcPct val="50000"/>
              </a:spcBef>
            </a:pPr>
            <a:r>
              <a:rPr lang="en-US" sz="3200">
                <a:latin typeface=".VnTime" pitchFamily="34" charset="0"/>
              </a:rPr>
              <a:t>1</a:t>
            </a:r>
          </a:p>
        </p:txBody>
      </p:sp>
      <p:sp>
        <p:nvSpPr>
          <p:cNvPr id="11297" name="Text Box 33"/>
          <p:cNvSpPr txBox="1">
            <a:spLocks noChangeArrowheads="1"/>
          </p:cNvSpPr>
          <p:nvPr/>
        </p:nvSpPr>
        <p:spPr bwMode="auto">
          <a:xfrm>
            <a:off x="3654426" y="3833813"/>
            <a:ext cx="220663" cy="584200"/>
          </a:xfrm>
          <a:prstGeom prst="rect">
            <a:avLst/>
          </a:prstGeom>
          <a:noFill/>
          <a:ln w="9525">
            <a:noFill/>
            <a:miter lim="800000"/>
            <a:headEnd/>
            <a:tailEnd/>
          </a:ln>
        </p:spPr>
        <p:txBody>
          <a:bodyPr>
            <a:spAutoFit/>
          </a:bodyPr>
          <a:lstStyle/>
          <a:p>
            <a:pPr algn="l">
              <a:spcBef>
                <a:spcPct val="50000"/>
              </a:spcBef>
            </a:pPr>
            <a:r>
              <a:rPr lang="en-US" sz="3200">
                <a:latin typeface=".VnTime" pitchFamily="34" charset="0"/>
              </a:rPr>
              <a:t>3</a:t>
            </a:r>
          </a:p>
        </p:txBody>
      </p:sp>
      <p:sp>
        <p:nvSpPr>
          <p:cNvPr id="11298" name="Text Box 34"/>
          <p:cNvSpPr txBox="1">
            <a:spLocks noChangeArrowheads="1"/>
          </p:cNvSpPr>
          <p:nvPr/>
        </p:nvSpPr>
        <p:spPr bwMode="auto">
          <a:xfrm>
            <a:off x="4162426" y="3871913"/>
            <a:ext cx="220663" cy="646112"/>
          </a:xfrm>
          <a:prstGeom prst="rect">
            <a:avLst/>
          </a:prstGeom>
          <a:noFill/>
          <a:ln w="9525">
            <a:noFill/>
            <a:miter lim="800000"/>
            <a:headEnd/>
            <a:tailEnd/>
          </a:ln>
        </p:spPr>
        <p:txBody>
          <a:bodyPr>
            <a:spAutoFit/>
          </a:bodyPr>
          <a:lstStyle/>
          <a:p>
            <a:pPr algn="l">
              <a:spcBef>
                <a:spcPct val="50000"/>
              </a:spcBef>
            </a:pPr>
            <a:r>
              <a:rPr lang="en-US" sz="3600">
                <a:latin typeface=".VnTime" pitchFamily="34" charset="0"/>
              </a:rPr>
              <a:t>4</a:t>
            </a:r>
          </a:p>
        </p:txBody>
      </p:sp>
      <p:sp>
        <p:nvSpPr>
          <p:cNvPr id="11299" name="Text Box 35"/>
          <p:cNvSpPr txBox="1">
            <a:spLocks noChangeArrowheads="1"/>
          </p:cNvSpPr>
          <p:nvPr/>
        </p:nvSpPr>
        <p:spPr bwMode="auto">
          <a:xfrm>
            <a:off x="2908300" y="4373563"/>
            <a:ext cx="222250" cy="646112"/>
          </a:xfrm>
          <a:prstGeom prst="rect">
            <a:avLst/>
          </a:prstGeom>
          <a:noFill/>
          <a:ln w="9525">
            <a:noFill/>
            <a:miter lim="800000"/>
            <a:headEnd/>
            <a:tailEnd/>
          </a:ln>
        </p:spPr>
        <p:txBody>
          <a:bodyPr>
            <a:spAutoFit/>
          </a:bodyPr>
          <a:lstStyle/>
          <a:p>
            <a:pPr algn="l">
              <a:spcBef>
                <a:spcPct val="50000"/>
              </a:spcBef>
            </a:pPr>
            <a:r>
              <a:rPr lang="en-US" sz="3600">
                <a:latin typeface=".VnTime" pitchFamily="34" charset="0"/>
              </a:rPr>
              <a:t>A</a:t>
            </a:r>
          </a:p>
        </p:txBody>
      </p:sp>
      <p:sp>
        <p:nvSpPr>
          <p:cNvPr id="11300" name="Rectangle 36"/>
          <p:cNvSpPr>
            <a:spLocks noChangeArrowheads="1"/>
          </p:cNvSpPr>
          <p:nvPr/>
        </p:nvSpPr>
        <p:spPr bwMode="auto">
          <a:xfrm>
            <a:off x="1828800" y="5562600"/>
            <a:ext cx="2743200" cy="990600"/>
          </a:xfrm>
          <a:prstGeom prst="rect">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sp>
        <p:nvSpPr>
          <p:cNvPr id="11301" name="Line 37"/>
          <p:cNvSpPr>
            <a:spLocks noChangeShapeType="1"/>
          </p:cNvSpPr>
          <p:nvPr/>
        </p:nvSpPr>
        <p:spPr bwMode="auto">
          <a:xfrm>
            <a:off x="1828800" y="6142038"/>
            <a:ext cx="2743200" cy="0"/>
          </a:xfrm>
          <a:prstGeom prst="line">
            <a:avLst/>
          </a:prstGeom>
          <a:noFill/>
          <a:ln w="9525">
            <a:solidFill>
              <a:schemeClr val="tx1"/>
            </a:solidFill>
            <a:round/>
            <a:headEnd/>
            <a:tailEnd/>
          </a:ln>
        </p:spPr>
        <p:txBody>
          <a:bodyPr/>
          <a:lstStyle/>
          <a:p>
            <a:endParaRPr lang="en-US"/>
          </a:p>
        </p:txBody>
      </p:sp>
      <p:sp>
        <p:nvSpPr>
          <p:cNvPr id="11302" name="Line 38"/>
          <p:cNvSpPr>
            <a:spLocks noChangeShapeType="1"/>
          </p:cNvSpPr>
          <p:nvPr/>
        </p:nvSpPr>
        <p:spPr bwMode="auto">
          <a:xfrm>
            <a:off x="1828800" y="5986463"/>
            <a:ext cx="2743200" cy="0"/>
          </a:xfrm>
          <a:prstGeom prst="line">
            <a:avLst/>
          </a:prstGeom>
          <a:noFill/>
          <a:ln w="9525">
            <a:solidFill>
              <a:schemeClr val="tx1"/>
            </a:solidFill>
            <a:round/>
            <a:headEnd/>
            <a:tailEnd/>
          </a:ln>
        </p:spPr>
        <p:txBody>
          <a:bodyPr/>
          <a:lstStyle/>
          <a:p>
            <a:endParaRPr lang="en-US"/>
          </a:p>
        </p:txBody>
      </p:sp>
      <p:sp>
        <p:nvSpPr>
          <p:cNvPr id="11303" name="Oval 39"/>
          <p:cNvSpPr>
            <a:spLocks noChangeArrowheads="1"/>
          </p:cNvSpPr>
          <p:nvPr/>
        </p:nvSpPr>
        <p:spPr bwMode="auto">
          <a:xfrm>
            <a:off x="3113088" y="5624513"/>
            <a:ext cx="349250" cy="258762"/>
          </a:xfrm>
          <a:prstGeom prst="ellipse">
            <a:avLst/>
          </a:prstGeom>
          <a:solidFill>
            <a:schemeClr val="accent1"/>
          </a:solidFill>
          <a:ln w="9525">
            <a:solidFill>
              <a:schemeClr val="tx1"/>
            </a:solidFill>
            <a:round/>
            <a:headEnd/>
            <a:tailEnd/>
          </a:ln>
        </p:spPr>
        <p:txBody>
          <a:bodyPr wrap="none" anchor="ctr"/>
          <a:lstStyle/>
          <a:p>
            <a:endParaRPr lang="vi-VN">
              <a:latin typeface="Arial" charset="0"/>
            </a:endParaRPr>
          </a:p>
        </p:txBody>
      </p:sp>
      <p:sp>
        <p:nvSpPr>
          <p:cNvPr id="11304" name="Rectangle 40"/>
          <p:cNvSpPr>
            <a:spLocks noChangeArrowheads="1"/>
          </p:cNvSpPr>
          <p:nvPr/>
        </p:nvSpPr>
        <p:spPr bwMode="auto">
          <a:xfrm>
            <a:off x="2120901" y="3657601"/>
            <a:ext cx="582613" cy="258763"/>
          </a:xfrm>
          <a:prstGeom prst="rect">
            <a:avLst/>
          </a:prstGeom>
          <a:solidFill>
            <a:schemeClr val="accent1"/>
          </a:solidFill>
          <a:ln w="9525">
            <a:solidFill>
              <a:schemeClr val="tx1"/>
            </a:solidFill>
            <a:miter lim="800000"/>
            <a:headEnd/>
            <a:tailEnd/>
          </a:ln>
        </p:spPr>
        <p:txBody>
          <a:bodyPr wrap="none" anchor="ctr"/>
          <a:lstStyle/>
          <a:p>
            <a:pPr algn="ctr"/>
            <a:r>
              <a:rPr lang="en-US" sz="3600">
                <a:latin typeface=".VnTime" pitchFamily="34" charset="0"/>
              </a:rPr>
              <a:t>-</a:t>
            </a:r>
          </a:p>
        </p:txBody>
      </p:sp>
      <p:sp>
        <p:nvSpPr>
          <p:cNvPr id="11305" name="Rectangle 41"/>
          <p:cNvSpPr>
            <a:spLocks noChangeArrowheads="1"/>
          </p:cNvSpPr>
          <p:nvPr/>
        </p:nvSpPr>
        <p:spPr bwMode="auto">
          <a:xfrm>
            <a:off x="3579813" y="3657601"/>
            <a:ext cx="584200" cy="258763"/>
          </a:xfrm>
          <a:prstGeom prst="rect">
            <a:avLst/>
          </a:prstGeom>
          <a:solidFill>
            <a:schemeClr val="accent1"/>
          </a:solidFill>
          <a:ln w="9525">
            <a:solidFill>
              <a:schemeClr val="tx1"/>
            </a:solidFill>
            <a:miter lim="800000"/>
            <a:headEnd/>
            <a:tailEnd/>
          </a:ln>
        </p:spPr>
        <p:txBody>
          <a:bodyPr wrap="none" anchor="ctr"/>
          <a:lstStyle/>
          <a:p>
            <a:pPr algn="ctr"/>
            <a:r>
              <a:rPr lang="en-US" sz="3600" b="1">
                <a:latin typeface=".VnTime" pitchFamily="34" charset="0"/>
              </a:rPr>
              <a:t>+</a:t>
            </a:r>
          </a:p>
        </p:txBody>
      </p:sp>
      <p:grpSp>
        <p:nvGrpSpPr>
          <p:cNvPr id="2" name="Group 42"/>
          <p:cNvGrpSpPr>
            <a:grpSpLocks/>
          </p:cNvGrpSpPr>
          <p:nvPr/>
        </p:nvGrpSpPr>
        <p:grpSpPr bwMode="auto">
          <a:xfrm rot="10800000">
            <a:off x="3048001" y="762000"/>
            <a:ext cx="1624013" cy="762000"/>
            <a:chOff x="240" y="3600"/>
            <a:chExt cx="1023" cy="480"/>
          </a:xfrm>
        </p:grpSpPr>
        <p:sp>
          <p:nvSpPr>
            <p:cNvPr id="11362" name="Rectangle 43"/>
            <p:cNvSpPr>
              <a:spLocks noChangeArrowheads="1"/>
            </p:cNvSpPr>
            <p:nvPr/>
          </p:nvSpPr>
          <p:spPr bwMode="auto">
            <a:xfrm>
              <a:off x="240" y="3714"/>
              <a:ext cx="96" cy="240"/>
            </a:xfrm>
            <a:prstGeom prst="rect">
              <a:avLst/>
            </a:prstGeom>
            <a:solidFill>
              <a:srgbClr val="FF9999"/>
            </a:solidFill>
            <a:ln w="28575">
              <a:solidFill>
                <a:schemeClr val="tx1"/>
              </a:solidFill>
              <a:miter lim="800000"/>
              <a:headEnd/>
              <a:tailEnd/>
            </a:ln>
          </p:spPr>
          <p:txBody>
            <a:bodyPr wrap="none" anchor="ctr"/>
            <a:lstStyle/>
            <a:p>
              <a:endParaRPr lang="vi-VN">
                <a:latin typeface="Arial" charset="0"/>
              </a:endParaRPr>
            </a:p>
          </p:txBody>
        </p:sp>
        <p:sp>
          <p:nvSpPr>
            <p:cNvPr id="11363" name="Rectangle 44"/>
            <p:cNvSpPr>
              <a:spLocks noChangeArrowheads="1"/>
            </p:cNvSpPr>
            <p:nvPr/>
          </p:nvSpPr>
          <p:spPr bwMode="auto">
            <a:xfrm>
              <a:off x="351" y="3600"/>
              <a:ext cx="912" cy="480"/>
            </a:xfrm>
            <a:prstGeom prst="rect">
              <a:avLst/>
            </a:prstGeom>
            <a:solidFill>
              <a:srgbClr val="FF9999"/>
            </a:solidFill>
            <a:ln w="28575">
              <a:solidFill>
                <a:schemeClr val="tx1"/>
              </a:solidFill>
              <a:miter lim="800000"/>
              <a:headEnd/>
              <a:tailEnd/>
            </a:ln>
          </p:spPr>
          <p:txBody>
            <a:bodyPr wrap="none" anchor="ctr"/>
            <a:lstStyle/>
            <a:p>
              <a:pPr algn="ctr"/>
              <a:r>
                <a:rPr lang="en-US" sz="3600" b="1">
                  <a:solidFill>
                    <a:schemeClr val="tx2"/>
                  </a:solidFill>
                  <a:latin typeface="Times New Roman" pitchFamily="18" charset="0"/>
                </a:rPr>
                <a:t>+      -</a:t>
              </a:r>
            </a:p>
          </p:txBody>
        </p:sp>
      </p:grpSp>
      <p:sp>
        <p:nvSpPr>
          <p:cNvPr id="11307" name="Rectangle 45"/>
          <p:cNvSpPr>
            <a:spLocks noChangeArrowheads="1"/>
          </p:cNvSpPr>
          <p:nvPr/>
        </p:nvSpPr>
        <p:spPr bwMode="auto">
          <a:xfrm>
            <a:off x="6934200" y="381000"/>
            <a:ext cx="152400" cy="609600"/>
          </a:xfrm>
          <a:prstGeom prst="rect">
            <a:avLst/>
          </a:prstGeom>
          <a:solidFill>
            <a:srgbClr val="0066FF"/>
          </a:solidFill>
          <a:ln w="9525">
            <a:solidFill>
              <a:schemeClr val="tx1"/>
            </a:solidFill>
            <a:miter lim="800000"/>
            <a:headEnd/>
            <a:tailEnd/>
          </a:ln>
        </p:spPr>
        <p:txBody>
          <a:bodyPr wrap="none" anchor="ctr"/>
          <a:lstStyle/>
          <a:p>
            <a:endParaRPr lang="vi-VN">
              <a:latin typeface="Arial" charset="0"/>
            </a:endParaRPr>
          </a:p>
        </p:txBody>
      </p:sp>
      <p:grpSp>
        <p:nvGrpSpPr>
          <p:cNvPr id="3" name="Group 46"/>
          <p:cNvGrpSpPr>
            <a:grpSpLocks/>
          </p:cNvGrpSpPr>
          <p:nvPr/>
        </p:nvGrpSpPr>
        <p:grpSpPr bwMode="auto">
          <a:xfrm rot="6125800">
            <a:off x="2113757" y="1908970"/>
            <a:ext cx="590550" cy="153987"/>
            <a:chOff x="2496" y="1938"/>
            <a:chExt cx="372" cy="222"/>
          </a:xfrm>
        </p:grpSpPr>
        <p:sp>
          <p:nvSpPr>
            <p:cNvPr id="11360" name="Rectangle 47"/>
            <p:cNvSpPr>
              <a:spLocks noChangeArrowheads="1"/>
            </p:cNvSpPr>
            <p:nvPr/>
          </p:nvSpPr>
          <p:spPr bwMode="auto">
            <a:xfrm rot="8718290">
              <a:off x="2496" y="2064"/>
              <a:ext cx="372" cy="96"/>
            </a:xfrm>
            <a:prstGeom prst="rect">
              <a:avLst/>
            </a:prstGeom>
            <a:solidFill>
              <a:srgbClr val="CC3300"/>
            </a:solidFill>
            <a:ln w="9525">
              <a:solidFill>
                <a:schemeClr val="tx1"/>
              </a:solidFill>
              <a:miter lim="800000"/>
              <a:headEnd/>
              <a:tailEnd/>
            </a:ln>
          </p:spPr>
          <p:txBody>
            <a:bodyPr vert="eaVert" wrap="none" anchor="ctr"/>
            <a:lstStyle/>
            <a:p>
              <a:pPr algn="ctr"/>
              <a:endParaRPr lang="vi-VN">
                <a:latin typeface=".VnTime" pitchFamily="34" charset="0"/>
              </a:endParaRPr>
            </a:p>
          </p:txBody>
        </p:sp>
        <p:sp>
          <p:nvSpPr>
            <p:cNvPr id="11361" name="Rectangle 48"/>
            <p:cNvSpPr>
              <a:spLocks noChangeArrowheads="1"/>
            </p:cNvSpPr>
            <p:nvPr/>
          </p:nvSpPr>
          <p:spPr bwMode="auto">
            <a:xfrm rot="-2029325">
              <a:off x="2676" y="1938"/>
              <a:ext cx="51" cy="96"/>
            </a:xfrm>
            <a:prstGeom prst="rect">
              <a:avLst/>
            </a:prstGeom>
            <a:solidFill>
              <a:schemeClr val="tx1"/>
            </a:solidFill>
            <a:ln w="9525">
              <a:solidFill>
                <a:schemeClr val="tx1"/>
              </a:solidFill>
              <a:miter lim="800000"/>
              <a:headEnd/>
              <a:tailEnd/>
            </a:ln>
          </p:spPr>
          <p:txBody>
            <a:bodyPr wrap="none" anchor="ctr"/>
            <a:lstStyle/>
            <a:p>
              <a:endParaRPr lang="vi-VN">
                <a:latin typeface="Arial" charset="0"/>
              </a:endParaRPr>
            </a:p>
          </p:txBody>
        </p:sp>
      </p:grpSp>
      <p:sp>
        <p:nvSpPr>
          <p:cNvPr id="11309" name="Rectangle 49"/>
          <p:cNvSpPr>
            <a:spLocks noChangeArrowheads="1"/>
          </p:cNvSpPr>
          <p:nvPr/>
        </p:nvSpPr>
        <p:spPr bwMode="auto">
          <a:xfrm rot="5266436">
            <a:off x="2046288" y="1458913"/>
            <a:ext cx="174625" cy="457200"/>
          </a:xfrm>
          <a:prstGeom prst="rect">
            <a:avLst/>
          </a:prstGeom>
          <a:solidFill>
            <a:schemeClr val="tx1"/>
          </a:solidFill>
          <a:ln w="9525">
            <a:solidFill>
              <a:schemeClr val="tx1"/>
            </a:solidFill>
            <a:miter lim="800000"/>
            <a:headEnd/>
            <a:tailEnd/>
          </a:ln>
        </p:spPr>
        <p:txBody>
          <a:bodyPr wrap="none" anchor="ctr"/>
          <a:lstStyle/>
          <a:p>
            <a:endParaRPr lang="vi-VN">
              <a:latin typeface="Arial" charset="0"/>
            </a:endParaRPr>
          </a:p>
        </p:txBody>
      </p:sp>
      <p:sp>
        <p:nvSpPr>
          <p:cNvPr id="11310" name="Rectangle 50"/>
          <p:cNvSpPr>
            <a:spLocks noChangeArrowheads="1"/>
          </p:cNvSpPr>
          <p:nvPr/>
        </p:nvSpPr>
        <p:spPr bwMode="auto">
          <a:xfrm rot="5266436">
            <a:off x="1451769" y="1916907"/>
            <a:ext cx="1066800" cy="163512"/>
          </a:xfrm>
          <a:prstGeom prst="rect">
            <a:avLst/>
          </a:prstGeom>
          <a:solidFill>
            <a:schemeClr val="tx1"/>
          </a:solidFill>
          <a:ln w="9525">
            <a:solidFill>
              <a:schemeClr val="tx1"/>
            </a:solidFill>
            <a:miter lim="800000"/>
            <a:headEnd/>
            <a:tailEnd/>
          </a:ln>
        </p:spPr>
        <p:txBody>
          <a:bodyPr wrap="none" anchor="ctr"/>
          <a:lstStyle/>
          <a:p>
            <a:endParaRPr lang="vi-VN">
              <a:latin typeface="Arial" charset="0"/>
            </a:endParaRPr>
          </a:p>
        </p:txBody>
      </p:sp>
      <p:sp>
        <p:nvSpPr>
          <p:cNvPr id="11311" name="Rectangle 51"/>
          <p:cNvSpPr>
            <a:spLocks noChangeArrowheads="1"/>
          </p:cNvSpPr>
          <p:nvPr/>
        </p:nvSpPr>
        <p:spPr bwMode="auto">
          <a:xfrm rot="5266436">
            <a:off x="2132013" y="2135188"/>
            <a:ext cx="155575" cy="304800"/>
          </a:xfrm>
          <a:prstGeom prst="rect">
            <a:avLst/>
          </a:prstGeom>
          <a:solidFill>
            <a:schemeClr val="tx1"/>
          </a:solidFill>
          <a:ln w="9525">
            <a:solidFill>
              <a:schemeClr val="tx1"/>
            </a:solidFill>
            <a:miter lim="800000"/>
            <a:headEnd/>
            <a:tailEnd/>
          </a:ln>
        </p:spPr>
        <p:txBody>
          <a:bodyPr wrap="none" anchor="ctr"/>
          <a:lstStyle/>
          <a:p>
            <a:endParaRPr lang="vi-VN">
              <a:latin typeface="Arial" charset="0"/>
            </a:endParaRPr>
          </a:p>
        </p:txBody>
      </p:sp>
      <p:sp>
        <p:nvSpPr>
          <p:cNvPr id="11312" name="Text Box 52"/>
          <p:cNvSpPr txBox="1">
            <a:spLocks noChangeArrowheads="1"/>
          </p:cNvSpPr>
          <p:nvPr/>
        </p:nvSpPr>
        <p:spPr bwMode="auto">
          <a:xfrm>
            <a:off x="2514600" y="1604963"/>
            <a:ext cx="457200" cy="584200"/>
          </a:xfrm>
          <a:prstGeom prst="rect">
            <a:avLst/>
          </a:prstGeom>
          <a:noFill/>
          <a:ln w="9525">
            <a:noFill/>
            <a:miter lim="800000"/>
            <a:headEnd/>
            <a:tailEnd/>
          </a:ln>
        </p:spPr>
        <p:txBody>
          <a:bodyPr>
            <a:spAutoFit/>
          </a:bodyPr>
          <a:lstStyle/>
          <a:p>
            <a:pPr algn="l">
              <a:spcBef>
                <a:spcPct val="50000"/>
              </a:spcBef>
            </a:pPr>
            <a:r>
              <a:rPr lang="en-US" sz="3200" b="1" dirty="0">
                <a:latin typeface=".VnTime" pitchFamily="34" charset="0"/>
              </a:rPr>
              <a:t>K</a:t>
            </a:r>
          </a:p>
        </p:txBody>
      </p:sp>
      <p:grpSp>
        <p:nvGrpSpPr>
          <p:cNvPr id="4" name="Group 53"/>
          <p:cNvGrpSpPr>
            <a:grpSpLocks/>
          </p:cNvGrpSpPr>
          <p:nvPr/>
        </p:nvGrpSpPr>
        <p:grpSpPr bwMode="auto">
          <a:xfrm>
            <a:off x="5802313" y="0"/>
            <a:ext cx="2438400" cy="1905000"/>
            <a:chOff x="3072" y="96"/>
            <a:chExt cx="1536" cy="1200"/>
          </a:xfrm>
        </p:grpSpPr>
        <p:grpSp>
          <p:nvGrpSpPr>
            <p:cNvPr id="5" name="Group 54"/>
            <p:cNvGrpSpPr>
              <a:grpSpLocks/>
            </p:cNvGrpSpPr>
            <p:nvPr/>
          </p:nvGrpSpPr>
          <p:grpSpPr bwMode="auto">
            <a:xfrm>
              <a:off x="3264" y="336"/>
              <a:ext cx="1152" cy="776"/>
              <a:chOff x="1680" y="2256"/>
              <a:chExt cx="864" cy="488"/>
            </a:xfrm>
          </p:grpSpPr>
          <p:sp>
            <p:nvSpPr>
              <p:cNvPr id="11352" name="Rectangle 55"/>
              <p:cNvSpPr>
                <a:spLocks noChangeArrowheads="1"/>
              </p:cNvSpPr>
              <p:nvPr/>
            </p:nvSpPr>
            <p:spPr bwMode="auto">
              <a:xfrm>
                <a:off x="1680" y="2332"/>
                <a:ext cx="864" cy="336"/>
              </a:xfrm>
              <a:prstGeom prst="rect">
                <a:avLst/>
              </a:prstGeom>
              <a:solidFill>
                <a:srgbClr val="FF9999"/>
              </a:solidFill>
              <a:ln w="28575">
                <a:solidFill>
                  <a:srgbClr val="990000"/>
                </a:solidFill>
                <a:miter lim="800000"/>
                <a:headEnd/>
                <a:tailEnd/>
              </a:ln>
            </p:spPr>
            <p:txBody>
              <a:bodyPr wrap="none" anchor="ctr"/>
              <a:lstStyle/>
              <a:p>
                <a:endParaRPr lang="vi-VN">
                  <a:latin typeface="Arial" charset="0"/>
                </a:endParaRPr>
              </a:p>
            </p:txBody>
          </p:sp>
          <p:sp>
            <p:nvSpPr>
              <p:cNvPr id="11353" name="Freeform 56"/>
              <p:cNvSpPr>
                <a:spLocks/>
              </p:cNvSpPr>
              <p:nvPr/>
            </p:nvSpPr>
            <p:spPr bwMode="auto">
              <a:xfrm>
                <a:off x="1784" y="2256"/>
                <a:ext cx="123" cy="478"/>
              </a:xfrm>
              <a:custGeom>
                <a:avLst/>
                <a:gdLst>
                  <a:gd name="T0" fmla="*/ 0 w 912"/>
                  <a:gd name="T1" fmla="*/ 0 h 2344"/>
                  <a:gd name="T2" fmla="*/ 0 w 912"/>
                  <a:gd name="T3" fmla="*/ 0 h 2344"/>
                  <a:gd name="T4" fmla="*/ 0 w 912"/>
                  <a:gd name="T5" fmla="*/ 0 h 2344"/>
                  <a:gd name="T6" fmla="*/ 0 w 912"/>
                  <a:gd name="T7" fmla="*/ 0 h 2344"/>
                  <a:gd name="T8" fmla="*/ 0 60000 65536"/>
                  <a:gd name="T9" fmla="*/ 0 60000 65536"/>
                  <a:gd name="T10" fmla="*/ 0 60000 65536"/>
                  <a:gd name="T11" fmla="*/ 0 60000 65536"/>
                  <a:gd name="T12" fmla="*/ 0 w 912"/>
                  <a:gd name="T13" fmla="*/ 0 h 2344"/>
                  <a:gd name="T14" fmla="*/ 912 w 912"/>
                  <a:gd name="T15" fmla="*/ 2344 h 2344"/>
                </a:gdLst>
                <a:ahLst/>
                <a:cxnLst>
                  <a:cxn ang="T8">
                    <a:pos x="T0" y="T1"/>
                  </a:cxn>
                  <a:cxn ang="T9">
                    <a:pos x="T2" y="T3"/>
                  </a:cxn>
                  <a:cxn ang="T10">
                    <a:pos x="T4" y="T5"/>
                  </a:cxn>
                  <a:cxn ang="T11">
                    <a:pos x="T6" y="T7"/>
                  </a:cxn>
                </a:cxnLst>
                <a:rect l="T12" t="T13" r="T14" b="T15"/>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a:solidFill>
                  <a:srgbClr val="990000"/>
                </a:solidFill>
                <a:round/>
                <a:headEnd/>
                <a:tailEnd/>
              </a:ln>
            </p:spPr>
            <p:txBody>
              <a:bodyPr/>
              <a:lstStyle/>
              <a:p>
                <a:endParaRPr lang="en-US"/>
              </a:p>
            </p:txBody>
          </p:sp>
          <p:sp>
            <p:nvSpPr>
              <p:cNvPr id="11354" name="Freeform 57"/>
              <p:cNvSpPr>
                <a:spLocks/>
              </p:cNvSpPr>
              <p:nvPr/>
            </p:nvSpPr>
            <p:spPr bwMode="auto">
              <a:xfrm>
                <a:off x="1878" y="2266"/>
                <a:ext cx="123" cy="478"/>
              </a:xfrm>
              <a:custGeom>
                <a:avLst/>
                <a:gdLst>
                  <a:gd name="T0" fmla="*/ 0 w 912"/>
                  <a:gd name="T1" fmla="*/ 0 h 2344"/>
                  <a:gd name="T2" fmla="*/ 0 w 912"/>
                  <a:gd name="T3" fmla="*/ 0 h 2344"/>
                  <a:gd name="T4" fmla="*/ 0 w 912"/>
                  <a:gd name="T5" fmla="*/ 0 h 2344"/>
                  <a:gd name="T6" fmla="*/ 0 w 912"/>
                  <a:gd name="T7" fmla="*/ 0 h 2344"/>
                  <a:gd name="T8" fmla="*/ 0 60000 65536"/>
                  <a:gd name="T9" fmla="*/ 0 60000 65536"/>
                  <a:gd name="T10" fmla="*/ 0 60000 65536"/>
                  <a:gd name="T11" fmla="*/ 0 60000 65536"/>
                  <a:gd name="T12" fmla="*/ 0 w 912"/>
                  <a:gd name="T13" fmla="*/ 0 h 2344"/>
                  <a:gd name="T14" fmla="*/ 912 w 912"/>
                  <a:gd name="T15" fmla="*/ 2344 h 2344"/>
                </a:gdLst>
                <a:ahLst/>
                <a:cxnLst>
                  <a:cxn ang="T8">
                    <a:pos x="T0" y="T1"/>
                  </a:cxn>
                  <a:cxn ang="T9">
                    <a:pos x="T2" y="T3"/>
                  </a:cxn>
                  <a:cxn ang="T10">
                    <a:pos x="T4" y="T5"/>
                  </a:cxn>
                  <a:cxn ang="T11">
                    <a:pos x="T6" y="T7"/>
                  </a:cxn>
                </a:cxnLst>
                <a:rect l="T12" t="T13" r="T14" b="T15"/>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a:solidFill>
                  <a:srgbClr val="990000"/>
                </a:solidFill>
                <a:round/>
                <a:headEnd/>
                <a:tailEnd/>
              </a:ln>
            </p:spPr>
            <p:txBody>
              <a:bodyPr/>
              <a:lstStyle/>
              <a:p>
                <a:endParaRPr lang="en-US"/>
              </a:p>
            </p:txBody>
          </p:sp>
          <p:sp>
            <p:nvSpPr>
              <p:cNvPr id="11355" name="Freeform 58"/>
              <p:cNvSpPr>
                <a:spLocks/>
              </p:cNvSpPr>
              <p:nvPr/>
            </p:nvSpPr>
            <p:spPr bwMode="auto">
              <a:xfrm>
                <a:off x="1973" y="2266"/>
                <a:ext cx="123" cy="478"/>
              </a:xfrm>
              <a:custGeom>
                <a:avLst/>
                <a:gdLst>
                  <a:gd name="T0" fmla="*/ 0 w 912"/>
                  <a:gd name="T1" fmla="*/ 0 h 2344"/>
                  <a:gd name="T2" fmla="*/ 0 w 912"/>
                  <a:gd name="T3" fmla="*/ 0 h 2344"/>
                  <a:gd name="T4" fmla="*/ 0 w 912"/>
                  <a:gd name="T5" fmla="*/ 0 h 2344"/>
                  <a:gd name="T6" fmla="*/ 0 w 912"/>
                  <a:gd name="T7" fmla="*/ 0 h 2344"/>
                  <a:gd name="T8" fmla="*/ 0 60000 65536"/>
                  <a:gd name="T9" fmla="*/ 0 60000 65536"/>
                  <a:gd name="T10" fmla="*/ 0 60000 65536"/>
                  <a:gd name="T11" fmla="*/ 0 60000 65536"/>
                  <a:gd name="T12" fmla="*/ 0 w 912"/>
                  <a:gd name="T13" fmla="*/ 0 h 2344"/>
                  <a:gd name="T14" fmla="*/ 912 w 912"/>
                  <a:gd name="T15" fmla="*/ 2344 h 2344"/>
                </a:gdLst>
                <a:ahLst/>
                <a:cxnLst>
                  <a:cxn ang="T8">
                    <a:pos x="T0" y="T1"/>
                  </a:cxn>
                  <a:cxn ang="T9">
                    <a:pos x="T2" y="T3"/>
                  </a:cxn>
                  <a:cxn ang="T10">
                    <a:pos x="T4" y="T5"/>
                  </a:cxn>
                  <a:cxn ang="T11">
                    <a:pos x="T6" y="T7"/>
                  </a:cxn>
                </a:cxnLst>
                <a:rect l="T12" t="T13" r="T14" b="T15"/>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a:solidFill>
                  <a:srgbClr val="990000"/>
                </a:solidFill>
                <a:round/>
                <a:headEnd/>
                <a:tailEnd/>
              </a:ln>
            </p:spPr>
            <p:txBody>
              <a:bodyPr/>
              <a:lstStyle/>
              <a:p>
                <a:endParaRPr lang="en-US"/>
              </a:p>
            </p:txBody>
          </p:sp>
          <p:sp>
            <p:nvSpPr>
              <p:cNvPr id="11356" name="Freeform 59"/>
              <p:cNvSpPr>
                <a:spLocks/>
              </p:cNvSpPr>
              <p:nvPr/>
            </p:nvSpPr>
            <p:spPr bwMode="auto">
              <a:xfrm>
                <a:off x="2058" y="2266"/>
                <a:ext cx="124" cy="478"/>
              </a:xfrm>
              <a:custGeom>
                <a:avLst/>
                <a:gdLst>
                  <a:gd name="T0" fmla="*/ 0 w 912"/>
                  <a:gd name="T1" fmla="*/ 0 h 2344"/>
                  <a:gd name="T2" fmla="*/ 0 w 912"/>
                  <a:gd name="T3" fmla="*/ 0 h 2344"/>
                  <a:gd name="T4" fmla="*/ 0 w 912"/>
                  <a:gd name="T5" fmla="*/ 0 h 2344"/>
                  <a:gd name="T6" fmla="*/ 0 w 912"/>
                  <a:gd name="T7" fmla="*/ 0 h 2344"/>
                  <a:gd name="T8" fmla="*/ 0 60000 65536"/>
                  <a:gd name="T9" fmla="*/ 0 60000 65536"/>
                  <a:gd name="T10" fmla="*/ 0 60000 65536"/>
                  <a:gd name="T11" fmla="*/ 0 60000 65536"/>
                  <a:gd name="T12" fmla="*/ 0 w 912"/>
                  <a:gd name="T13" fmla="*/ 0 h 2344"/>
                  <a:gd name="T14" fmla="*/ 912 w 912"/>
                  <a:gd name="T15" fmla="*/ 2344 h 2344"/>
                </a:gdLst>
                <a:ahLst/>
                <a:cxnLst>
                  <a:cxn ang="T8">
                    <a:pos x="T0" y="T1"/>
                  </a:cxn>
                  <a:cxn ang="T9">
                    <a:pos x="T2" y="T3"/>
                  </a:cxn>
                  <a:cxn ang="T10">
                    <a:pos x="T4" y="T5"/>
                  </a:cxn>
                  <a:cxn ang="T11">
                    <a:pos x="T6" y="T7"/>
                  </a:cxn>
                </a:cxnLst>
                <a:rect l="T12" t="T13" r="T14" b="T15"/>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a:solidFill>
                  <a:srgbClr val="990000"/>
                </a:solidFill>
                <a:round/>
                <a:headEnd/>
                <a:tailEnd/>
              </a:ln>
            </p:spPr>
            <p:txBody>
              <a:bodyPr/>
              <a:lstStyle/>
              <a:p>
                <a:endParaRPr lang="en-US"/>
              </a:p>
            </p:txBody>
          </p:sp>
          <p:sp>
            <p:nvSpPr>
              <p:cNvPr id="11357" name="Freeform 60"/>
              <p:cNvSpPr>
                <a:spLocks/>
              </p:cNvSpPr>
              <p:nvPr/>
            </p:nvSpPr>
            <p:spPr bwMode="auto">
              <a:xfrm>
                <a:off x="2162" y="2266"/>
                <a:ext cx="123" cy="478"/>
              </a:xfrm>
              <a:custGeom>
                <a:avLst/>
                <a:gdLst>
                  <a:gd name="T0" fmla="*/ 0 w 912"/>
                  <a:gd name="T1" fmla="*/ 0 h 2344"/>
                  <a:gd name="T2" fmla="*/ 0 w 912"/>
                  <a:gd name="T3" fmla="*/ 0 h 2344"/>
                  <a:gd name="T4" fmla="*/ 0 w 912"/>
                  <a:gd name="T5" fmla="*/ 0 h 2344"/>
                  <a:gd name="T6" fmla="*/ 0 w 912"/>
                  <a:gd name="T7" fmla="*/ 0 h 2344"/>
                  <a:gd name="T8" fmla="*/ 0 60000 65536"/>
                  <a:gd name="T9" fmla="*/ 0 60000 65536"/>
                  <a:gd name="T10" fmla="*/ 0 60000 65536"/>
                  <a:gd name="T11" fmla="*/ 0 60000 65536"/>
                  <a:gd name="T12" fmla="*/ 0 w 912"/>
                  <a:gd name="T13" fmla="*/ 0 h 2344"/>
                  <a:gd name="T14" fmla="*/ 912 w 912"/>
                  <a:gd name="T15" fmla="*/ 2344 h 2344"/>
                </a:gdLst>
                <a:ahLst/>
                <a:cxnLst>
                  <a:cxn ang="T8">
                    <a:pos x="T0" y="T1"/>
                  </a:cxn>
                  <a:cxn ang="T9">
                    <a:pos x="T2" y="T3"/>
                  </a:cxn>
                  <a:cxn ang="T10">
                    <a:pos x="T4" y="T5"/>
                  </a:cxn>
                  <a:cxn ang="T11">
                    <a:pos x="T6" y="T7"/>
                  </a:cxn>
                </a:cxnLst>
                <a:rect l="T12" t="T13" r="T14" b="T15"/>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a:solidFill>
                  <a:srgbClr val="990000"/>
                </a:solidFill>
                <a:round/>
                <a:headEnd/>
                <a:tailEnd/>
              </a:ln>
            </p:spPr>
            <p:txBody>
              <a:bodyPr/>
              <a:lstStyle/>
              <a:p>
                <a:endParaRPr lang="en-US"/>
              </a:p>
            </p:txBody>
          </p:sp>
          <p:sp>
            <p:nvSpPr>
              <p:cNvPr id="11358" name="Freeform 61"/>
              <p:cNvSpPr>
                <a:spLocks/>
              </p:cNvSpPr>
              <p:nvPr/>
            </p:nvSpPr>
            <p:spPr bwMode="auto">
              <a:xfrm>
                <a:off x="2267" y="2266"/>
                <a:ext cx="123" cy="478"/>
              </a:xfrm>
              <a:custGeom>
                <a:avLst/>
                <a:gdLst>
                  <a:gd name="T0" fmla="*/ 0 w 912"/>
                  <a:gd name="T1" fmla="*/ 0 h 2344"/>
                  <a:gd name="T2" fmla="*/ 0 w 912"/>
                  <a:gd name="T3" fmla="*/ 0 h 2344"/>
                  <a:gd name="T4" fmla="*/ 0 w 912"/>
                  <a:gd name="T5" fmla="*/ 0 h 2344"/>
                  <a:gd name="T6" fmla="*/ 0 w 912"/>
                  <a:gd name="T7" fmla="*/ 0 h 2344"/>
                  <a:gd name="T8" fmla="*/ 0 60000 65536"/>
                  <a:gd name="T9" fmla="*/ 0 60000 65536"/>
                  <a:gd name="T10" fmla="*/ 0 60000 65536"/>
                  <a:gd name="T11" fmla="*/ 0 60000 65536"/>
                  <a:gd name="T12" fmla="*/ 0 w 912"/>
                  <a:gd name="T13" fmla="*/ 0 h 2344"/>
                  <a:gd name="T14" fmla="*/ 912 w 912"/>
                  <a:gd name="T15" fmla="*/ 2344 h 2344"/>
                </a:gdLst>
                <a:ahLst/>
                <a:cxnLst>
                  <a:cxn ang="T8">
                    <a:pos x="T0" y="T1"/>
                  </a:cxn>
                  <a:cxn ang="T9">
                    <a:pos x="T2" y="T3"/>
                  </a:cxn>
                  <a:cxn ang="T10">
                    <a:pos x="T4" y="T5"/>
                  </a:cxn>
                  <a:cxn ang="T11">
                    <a:pos x="T6" y="T7"/>
                  </a:cxn>
                </a:cxnLst>
                <a:rect l="T12" t="T13" r="T14" b="T15"/>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a:solidFill>
                  <a:srgbClr val="990000"/>
                </a:solidFill>
                <a:round/>
                <a:headEnd/>
                <a:tailEnd/>
              </a:ln>
            </p:spPr>
            <p:txBody>
              <a:bodyPr/>
              <a:lstStyle/>
              <a:p>
                <a:endParaRPr lang="en-US"/>
              </a:p>
            </p:txBody>
          </p:sp>
          <p:sp>
            <p:nvSpPr>
              <p:cNvPr id="11359" name="Freeform 62"/>
              <p:cNvSpPr>
                <a:spLocks/>
              </p:cNvSpPr>
              <p:nvPr/>
            </p:nvSpPr>
            <p:spPr bwMode="auto">
              <a:xfrm>
                <a:off x="2364" y="2266"/>
                <a:ext cx="123" cy="478"/>
              </a:xfrm>
              <a:custGeom>
                <a:avLst/>
                <a:gdLst>
                  <a:gd name="T0" fmla="*/ 0 w 912"/>
                  <a:gd name="T1" fmla="*/ 0 h 2344"/>
                  <a:gd name="T2" fmla="*/ 0 w 912"/>
                  <a:gd name="T3" fmla="*/ 0 h 2344"/>
                  <a:gd name="T4" fmla="*/ 0 w 912"/>
                  <a:gd name="T5" fmla="*/ 0 h 2344"/>
                  <a:gd name="T6" fmla="*/ 0 w 912"/>
                  <a:gd name="T7" fmla="*/ 0 h 2344"/>
                  <a:gd name="T8" fmla="*/ 0 60000 65536"/>
                  <a:gd name="T9" fmla="*/ 0 60000 65536"/>
                  <a:gd name="T10" fmla="*/ 0 60000 65536"/>
                  <a:gd name="T11" fmla="*/ 0 60000 65536"/>
                  <a:gd name="T12" fmla="*/ 0 w 912"/>
                  <a:gd name="T13" fmla="*/ 0 h 2344"/>
                  <a:gd name="T14" fmla="*/ 912 w 912"/>
                  <a:gd name="T15" fmla="*/ 2344 h 2344"/>
                </a:gdLst>
                <a:ahLst/>
                <a:cxnLst>
                  <a:cxn ang="T8">
                    <a:pos x="T0" y="T1"/>
                  </a:cxn>
                  <a:cxn ang="T9">
                    <a:pos x="T2" y="T3"/>
                  </a:cxn>
                  <a:cxn ang="T10">
                    <a:pos x="T4" y="T5"/>
                  </a:cxn>
                  <a:cxn ang="T11">
                    <a:pos x="T6" y="T7"/>
                  </a:cxn>
                </a:cxnLst>
                <a:rect l="T12" t="T13" r="T14" b="T15"/>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a:solidFill>
                  <a:srgbClr val="990000"/>
                </a:solidFill>
                <a:round/>
                <a:headEnd/>
                <a:tailEnd/>
              </a:ln>
            </p:spPr>
            <p:txBody>
              <a:bodyPr/>
              <a:lstStyle/>
              <a:p>
                <a:endParaRPr lang="en-US"/>
              </a:p>
            </p:txBody>
          </p:sp>
        </p:grpSp>
        <p:sp>
          <p:nvSpPr>
            <p:cNvPr id="11346" name="Rectangle 63"/>
            <p:cNvSpPr>
              <a:spLocks noChangeArrowheads="1"/>
            </p:cNvSpPr>
            <p:nvPr/>
          </p:nvSpPr>
          <p:spPr bwMode="auto">
            <a:xfrm>
              <a:off x="3072" y="1104"/>
              <a:ext cx="1536" cy="192"/>
            </a:xfrm>
            <a:prstGeom prst="rect">
              <a:avLst/>
            </a:prstGeom>
            <a:solidFill>
              <a:srgbClr val="C0C0C0"/>
            </a:solidFill>
            <a:ln w="9525">
              <a:solidFill>
                <a:schemeClr val="tx1"/>
              </a:solidFill>
              <a:miter lim="800000"/>
              <a:headEnd/>
              <a:tailEnd/>
            </a:ln>
          </p:spPr>
          <p:txBody>
            <a:bodyPr wrap="none" anchor="ctr"/>
            <a:lstStyle/>
            <a:p>
              <a:endParaRPr lang="vi-VN">
                <a:latin typeface="Arial" charset="0"/>
              </a:endParaRPr>
            </a:p>
          </p:txBody>
        </p:sp>
        <p:sp>
          <p:nvSpPr>
            <p:cNvPr id="11347" name="Rectangle 64"/>
            <p:cNvSpPr>
              <a:spLocks noChangeArrowheads="1"/>
            </p:cNvSpPr>
            <p:nvPr/>
          </p:nvSpPr>
          <p:spPr bwMode="auto">
            <a:xfrm>
              <a:off x="3168" y="96"/>
              <a:ext cx="96" cy="1008"/>
            </a:xfrm>
            <a:prstGeom prst="rect">
              <a:avLst/>
            </a:prstGeom>
            <a:solidFill>
              <a:srgbClr val="FF9999"/>
            </a:solidFill>
            <a:ln w="9525">
              <a:solidFill>
                <a:srgbClr val="990000"/>
              </a:solidFill>
              <a:miter lim="800000"/>
              <a:headEnd/>
              <a:tailEnd/>
            </a:ln>
          </p:spPr>
          <p:txBody>
            <a:bodyPr wrap="none" anchor="ctr"/>
            <a:lstStyle/>
            <a:p>
              <a:endParaRPr lang="vi-VN">
                <a:latin typeface="Arial" charset="0"/>
              </a:endParaRPr>
            </a:p>
          </p:txBody>
        </p:sp>
        <p:sp>
          <p:nvSpPr>
            <p:cNvPr id="11348" name="Rectangle 65"/>
            <p:cNvSpPr>
              <a:spLocks noChangeArrowheads="1"/>
            </p:cNvSpPr>
            <p:nvPr/>
          </p:nvSpPr>
          <p:spPr bwMode="auto">
            <a:xfrm>
              <a:off x="4416" y="96"/>
              <a:ext cx="96" cy="1008"/>
            </a:xfrm>
            <a:prstGeom prst="rect">
              <a:avLst/>
            </a:prstGeom>
            <a:solidFill>
              <a:srgbClr val="FF9999"/>
            </a:solidFill>
            <a:ln w="9525">
              <a:solidFill>
                <a:srgbClr val="990000"/>
              </a:solidFill>
              <a:miter lim="800000"/>
              <a:headEnd/>
              <a:tailEnd/>
            </a:ln>
          </p:spPr>
          <p:txBody>
            <a:bodyPr wrap="none" anchor="ctr"/>
            <a:lstStyle/>
            <a:p>
              <a:endParaRPr lang="vi-VN">
                <a:latin typeface="Arial" charset="0"/>
              </a:endParaRPr>
            </a:p>
          </p:txBody>
        </p:sp>
        <p:sp>
          <p:nvSpPr>
            <p:cNvPr id="11349" name="Rectangle 66"/>
            <p:cNvSpPr>
              <a:spLocks noChangeArrowheads="1"/>
            </p:cNvSpPr>
            <p:nvPr/>
          </p:nvSpPr>
          <p:spPr bwMode="auto">
            <a:xfrm>
              <a:off x="3123" y="576"/>
              <a:ext cx="48" cy="192"/>
            </a:xfrm>
            <a:prstGeom prst="rect">
              <a:avLst/>
            </a:prstGeom>
            <a:solidFill>
              <a:srgbClr val="FF9999"/>
            </a:solidFill>
            <a:ln w="9525">
              <a:solidFill>
                <a:schemeClr val="tx1"/>
              </a:solidFill>
              <a:miter lim="800000"/>
              <a:headEnd/>
              <a:tailEnd/>
            </a:ln>
          </p:spPr>
          <p:txBody>
            <a:bodyPr wrap="none" anchor="ctr"/>
            <a:lstStyle/>
            <a:p>
              <a:endParaRPr lang="vi-VN">
                <a:latin typeface="Arial" charset="0"/>
              </a:endParaRPr>
            </a:p>
          </p:txBody>
        </p:sp>
        <p:sp>
          <p:nvSpPr>
            <p:cNvPr id="11350" name="Rectangle 67"/>
            <p:cNvSpPr>
              <a:spLocks noChangeArrowheads="1"/>
            </p:cNvSpPr>
            <p:nvPr/>
          </p:nvSpPr>
          <p:spPr bwMode="auto">
            <a:xfrm>
              <a:off x="4512" y="624"/>
              <a:ext cx="48" cy="192"/>
            </a:xfrm>
            <a:prstGeom prst="rect">
              <a:avLst/>
            </a:prstGeom>
            <a:solidFill>
              <a:srgbClr val="FF9999"/>
            </a:solidFill>
            <a:ln w="9525">
              <a:solidFill>
                <a:schemeClr val="tx1"/>
              </a:solidFill>
              <a:miter lim="800000"/>
              <a:headEnd/>
              <a:tailEnd/>
            </a:ln>
          </p:spPr>
          <p:txBody>
            <a:bodyPr wrap="none" anchor="ctr"/>
            <a:lstStyle/>
            <a:p>
              <a:endParaRPr lang="vi-VN">
                <a:latin typeface="Arial" charset="0"/>
              </a:endParaRPr>
            </a:p>
          </p:txBody>
        </p:sp>
        <p:sp>
          <p:nvSpPr>
            <p:cNvPr id="11351" name="Rectangle 68"/>
            <p:cNvSpPr>
              <a:spLocks noChangeArrowheads="1"/>
            </p:cNvSpPr>
            <p:nvPr/>
          </p:nvSpPr>
          <p:spPr bwMode="auto">
            <a:xfrm>
              <a:off x="3264" y="240"/>
              <a:ext cx="1152" cy="96"/>
            </a:xfrm>
            <a:prstGeom prst="rect">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grpSp>
      <p:sp>
        <p:nvSpPr>
          <p:cNvPr id="11314" name="Rectangle 69"/>
          <p:cNvSpPr>
            <a:spLocks noChangeArrowheads="1"/>
          </p:cNvSpPr>
          <p:nvPr/>
        </p:nvSpPr>
        <p:spPr bwMode="auto">
          <a:xfrm>
            <a:off x="4972050" y="2743200"/>
            <a:ext cx="4457700" cy="76200"/>
          </a:xfrm>
          <a:prstGeom prst="rect">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sp>
        <p:nvSpPr>
          <p:cNvPr id="11315" name="Rectangle 70"/>
          <p:cNvSpPr>
            <a:spLocks noChangeArrowheads="1"/>
          </p:cNvSpPr>
          <p:nvPr/>
        </p:nvSpPr>
        <p:spPr bwMode="auto">
          <a:xfrm>
            <a:off x="9226550" y="2286000"/>
            <a:ext cx="88900" cy="4076700"/>
          </a:xfrm>
          <a:prstGeom prst="rect">
            <a:avLst/>
          </a:prstGeom>
          <a:solidFill>
            <a:schemeClr val="accent1"/>
          </a:solidFill>
          <a:ln w="9525">
            <a:noFill/>
            <a:miter lim="800000"/>
            <a:headEnd/>
            <a:tailEnd/>
          </a:ln>
        </p:spPr>
        <p:txBody>
          <a:bodyPr wrap="none" anchor="ctr"/>
          <a:lstStyle/>
          <a:p>
            <a:endParaRPr lang="vi-VN">
              <a:latin typeface="Arial" charset="0"/>
            </a:endParaRPr>
          </a:p>
        </p:txBody>
      </p:sp>
      <p:sp>
        <p:nvSpPr>
          <p:cNvPr id="11316" name="Rectangle 71"/>
          <p:cNvSpPr>
            <a:spLocks noChangeArrowheads="1"/>
          </p:cNvSpPr>
          <p:nvPr/>
        </p:nvSpPr>
        <p:spPr bwMode="auto">
          <a:xfrm>
            <a:off x="9029700" y="2647950"/>
            <a:ext cx="457200" cy="304800"/>
          </a:xfrm>
          <a:prstGeom prst="rect">
            <a:avLst/>
          </a:prstGeom>
          <a:solidFill>
            <a:schemeClr val="accent1"/>
          </a:solidFill>
          <a:ln w="9525">
            <a:noFill/>
            <a:miter lim="800000"/>
            <a:headEnd/>
            <a:tailEnd/>
          </a:ln>
        </p:spPr>
        <p:txBody>
          <a:bodyPr wrap="none" anchor="ctr"/>
          <a:lstStyle/>
          <a:p>
            <a:endParaRPr lang="vi-VN">
              <a:latin typeface="Arial" charset="0"/>
            </a:endParaRPr>
          </a:p>
        </p:txBody>
      </p:sp>
      <p:sp>
        <p:nvSpPr>
          <p:cNvPr id="11317" name="Rectangle 72"/>
          <p:cNvSpPr>
            <a:spLocks noChangeArrowheads="1"/>
          </p:cNvSpPr>
          <p:nvPr/>
        </p:nvSpPr>
        <p:spPr bwMode="auto">
          <a:xfrm>
            <a:off x="5546725" y="2701926"/>
            <a:ext cx="1200150" cy="161925"/>
          </a:xfrm>
          <a:prstGeom prst="rect">
            <a:avLst/>
          </a:prstGeom>
          <a:solidFill>
            <a:srgbClr val="0066FF"/>
          </a:solidFill>
          <a:ln w="9525">
            <a:solidFill>
              <a:srgbClr val="0066FF"/>
            </a:solidFill>
            <a:miter lim="800000"/>
            <a:headEnd/>
            <a:tailEnd/>
          </a:ln>
        </p:spPr>
        <p:txBody>
          <a:bodyPr wrap="none" anchor="ctr"/>
          <a:lstStyle/>
          <a:p>
            <a:endParaRPr lang="vi-VN">
              <a:latin typeface="Arial" charset="0"/>
            </a:endParaRPr>
          </a:p>
        </p:txBody>
      </p:sp>
      <p:sp>
        <p:nvSpPr>
          <p:cNvPr id="11318" name="Rectangle 73"/>
          <p:cNvSpPr>
            <a:spLocks noChangeArrowheads="1"/>
          </p:cNvSpPr>
          <p:nvPr/>
        </p:nvSpPr>
        <p:spPr bwMode="auto">
          <a:xfrm>
            <a:off x="7458075" y="2701926"/>
            <a:ext cx="1200150" cy="161925"/>
          </a:xfrm>
          <a:prstGeom prst="rect">
            <a:avLst/>
          </a:prstGeom>
          <a:solidFill>
            <a:srgbClr val="0066FF"/>
          </a:solidFill>
          <a:ln w="9525">
            <a:solidFill>
              <a:srgbClr val="0066FF"/>
            </a:solidFill>
            <a:miter lim="800000"/>
            <a:headEnd/>
            <a:tailEnd/>
          </a:ln>
        </p:spPr>
        <p:txBody>
          <a:bodyPr wrap="none" anchor="ctr"/>
          <a:lstStyle/>
          <a:p>
            <a:endParaRPr lang="vi-VN">
              <a:latin typeface="Arial" charset="0"/>
            </a:endParaRPr>
          </a:p>
        </p:txBody>
      </p:sp>
      <p:grpSp>
        <p:nvGrpSpPr>
          <p:cNvPr id="6" name="Group 74"/>
          <p:cNvGrpSpPr>
            <a:grpSpLocks/>
          </p:cNvGrpSpPr>
          <p:nvPr/>
        </p:nvGrpSpPr>
        <p:grpSpPr bwMode="auto">
          <a:xfrm>
            <a:off x="5937250" y="2819401"/>
            <a:ext cx="3130550" cy="2682875"/>
            <a:chOff x="2688" y="1750"/>
            <a:chExt cx="1972" cy="1690"/>
          </a:xfrm>
        </p:grpSpPr>
        <p:sp>
          <p:nvSpPr>
            <p:cNvPr id="11340" name="Line 75"/>
            <p:cNvSpPr>
              <a:spLocks noChangeShapeType="1"/>
            </p:cNvSpPr>
            <p:nvPr/>
          </p:nvSpPr>
          <p:spPr bwMode="auto">
            <a:xfrm flipH="1">
              <a:off x="4250" y="1785"/>
              <a:ext cx="0" cy="1437"/>
            </a:xfrm>
            <a:prstGeom prst="line">
              <a:avLst/>
            </a:prstGeom>
            <a:noFill/>
            <a:ln w="38100">
              <a:solidFill>
                <a:srgbClr val="FFCC66"/>
              </a:solidFill>
              <a:round/>
              <a:headEnd/>
              <a:tailEnd/>
            </a:ln>
          </p:spPr>
          <p:txBody>
            <a:bodyPr/>
            <a:lstStyle/>
            <a:p>
              <a:endParaRPr lang="en-US"/>
            </a:p>
          </p:txBody>
        </p:sp>
        <p:sp>
          <p:nvSpPr>
            <p:cNvPr id="11341" name="Line 76"/>
            <p:cNvSpPr>
              <a:spLocks noChangeShapeType="1"/>
            </p:cNvSpPr>
            <p:nvPr/>
          </p:nvSpPr>
          <p:spPr bwMode="auto">
            <a:xfrm>
              <a:off x="2906" y="2505"/>
              <a:ext cx="1500" cy="794"/>
            </a:xfrm>
            <a:prstGeom prst="line">
              <a:avLst/>
            </a:prstGeom>
            <a:noFill/>
            <a:ln w="127000">
              <a:solidFill>
                <a:schemeClr val="folHlink"/>
              </a:solidFill>
              <a:round/>
              <a:headEnd/>
              <a:tailEnd/>
            </a:ln>
          </p:spPr>
          <p:txBody>
            <a:bodyPr/>
            <a:lstStyle/>
            <a:p>
              <a:endParaRPr lang="en-US"/>
            </a:p>
          </p:txBody>
        </p:sp>
        <p:sp>
          <p:nvSpPr>
            <p:cNvPr id="11342" name="Line 77"/>
            <p:cNvSpPr>
              <a:spLocks noChangeShapeType="1"/>
            </p:cNvSpPr>
            <p:nvPr/>
          </p:nvSpPr>
          <p:spPr bwMode="auto">
            <a:xfrm>
              <a:off x="3002" y="1750"/>
              <a:ext cx="24" cy="841"/>
            </a:xfrm>
            <a:prstGeom prst="line">
              <a:avLst/>
            </a:prstGeom>
            <a:noFill/>
            <a:ln w="38100">
              <a:solidFill>
                <a:srgbClr val="FFCC66"/>
              </a:solidFill>
              <a:round/>
              <a:headEnd/>
              <a:tailEnd/>
            </a:ln>
          </p:spPr>
          <p:txBody>
            <a:bodyPr/>
            <a:lstStyle/>
            <a:p>
              <a:endParaRPr lang="en-US"/>
            </a:p>
          </p:txBody>
        </p:sp>
        <p:sp>
          <p:nvSpPr>
            <p:cNvPr id="11343" name="Text Box 78"/>
            <p:cNvSpPr txBox="1">
              <a:spLocks noChangeArrowheads="1"/>
            </p:cNvSpPr>
            <p:nvPr/>
          </p:nvSpPr>
          <p:spPr bwMode="auto">
            <a:xfrm>
              <a:off x="2688" y="2316"/>
              <a:ext cx="372" cy="330"/>
            </a:xfrm>
            <a:prstGeom prst="rect">
              <a:avLst/>
            </a:prstGeom>
            <a:noFill/>
            <a:ln w="9525">
              <a:noFill/>
              <a:miter lim="800000"/>
              <a:headEnd/>
              <a:tailEnd/>
            </a:ln>
          </p:spPr>
          <p:txBody>
            <a:bodyPr>
              <a:spAutoFit/>
            </a:bodyPr>
            <a:lstStyle/>
            <a:p>
              <a:pPr algn="l">
                <a:spcBef>
                  <a:spcPct val="50000"/>
                </a:spcBef>
              </a:pPr>
              <a:r>
                <a:rPr lang="en-US" sz="2800" b="1">
                  <a:solidFill>
                    <a:schemeClr val="accent2"/>
                  </a:solidFill>
                  <a:latin typeface=".VnTime" pitchFamily="34" charset="0"/>
                </a:rPr>
                <a:t>A</a:t>
              </a:r>
            </a:p>
          </p:txBody>
        </p:sp>
        <p:sp>
          <p:nvSpPr>
            <p:cNvPr id="11344" name="Text Box 79"/>
            <p:cNvSpPr txBox="1">
              <a:spLocks noChangeArrowheads="1"/>
            </p:cNvSpPr>
            <p:nvPr/>
          </p:nvSpPr>
          <p:spPr bwMode="auto">
            <a:xfrm>
              <a:off x="4288" y="3110"/>
              <a:ext cx="372" cy="330"/>
            </a:xfrm>
            <a:prstGeom prst="rect">
              <a:avLst/>
            </a:prstGeom>
            <a:noFill/>
            <a:ln w="9525">
              <a:noFill/>
              <a:miter lim="800000"/>
              <a:headEnd/>
              <a:tailEnd/>
            </a:ln>
          </p:spPr>
          <p:txBody>
            <a:bodyPr>
              <a:spAutoFit/>
            </a:bodyPr>
            <a:lstStyle/>
            <a:p>
              <a:pPr algn="l">
                <a:spcBef>
                  <a:spcPct val="50000"/>
                </a:spcBef>
              </a:pPr>
              <a:r>
                <a:rPr lang="en-US" sz="2800" b="1">
                  <a:solidFill>
                    <a:schemeClr val="accent2"/>
                  </a:solidFill>
                  <a:latin typeface=".VnTime" pitchFamily="34" charset="0"/>
                </a:rPr>
                <a:t>B</a:t>
              </a:r>
            </a:p>
          </p:txBody>
        </p:sp>
      </p:grpSp>
      <p:cxnSp>
        <p:nvCxnSpPr>
          <p:cNvPr id="11320" name="AutoShape 80"/>
          <p:cNvCxnSpPr>
            <a:cxnSpLocks noChangeShapeType="1"/>
            <a:stCxn id="11304" idx="0"/>
            <a:endCxn id="11310" idx="3"/>
          </p:cNvCxnSpPr>
          <p:nvPr/>
        </p:nvCxnSpPr>
        <p:spPr bwMode="auto">
          <a:xfrm rot="5400000" flipH="1">
            <a:off x="1647032" y="2891632"/>
            <a:ext cx="1125537" cy="406400"/>
          </a:xfrm>
          <a:prstGeom prst="bentConnector3">
            <a:avLst>
              <a:gd name="adj1" fmla="val 49931"/>
            </a:avLst>
          </a:prstGeom>
          <a:noFill/>
          <a:ln w="38100">
            <a:solidFill>
              <a:schemeClr val="tx1"/>
            </a:solidFill>
            <a:miter lim="800000"/>
            <a:headEnd/>
            <a:tailEnd/>
          </a:ln>
        </p:spPr>
      </p:cxnSp>
      <p:cxnSp>
        <p:nvCxnSpPr>
          <p:cNvPr id="11321" name="AutoShape 81"/>
          <p:cNvCxnSpPr>
            <a:cxnSpLocks noChangeShapeType="1"/>
            <a:endCxn id="11363" idx="3"/>
          </p:cNvCxnSpPr>
          <p:nvPr/>
        </p:nvCxnSpPr>
        <p:spPr bwMode="auto">
          <a:xfrm flipV="1">
            <a:off x="1947864" y="1143000"/>
            <a:ext cx="1087437" cy="304800"/>
          </a:xfrm>
          <a:prstGeom prst="bentConnector3">
            <a:avLst>
              <a:gd name="adj1" fmla="val 727"/>
            </a:avLst>
          </a:prstGeom>
          <a:noFill/>
          <a:ln w="38100">
            <a:solidFill>
              <a:schemeClr val="tx1"/>
            </a:solidFill>
            <a:miter lim="800000"/>
            <a:headEnd/>
            <a:tailEnd/>
          </a:ln>
        </p:spPr>
      </p:cxnSp>
      <p:cxnSp>
        <p:nvCxnSpPr>
          <p:cNvPr id="11322" name="AutoShape 82"/>
          <p:cNvCxnSpPr>
            <a:cxnSpLocks noChangeShapeType="1"/>
            <a:stCxn id="11362" idx="1"/>
            <a:endCxn id="11349" idx="3"/>
          </p:cNvCxnSpPr>
          <p:nvPr/>
        </p:nvCxnSpPr>
        <p:spPr bwMode="auto">
          <a:xfrm flipV="1">
            <a:off x="4687889" y="914400"/>
            <a:ext cx="1271587" cy="236538"/>
          </a:xfrm>
          <a:prstGeom prst="bentConnector3">
            <a:avLst>
              <a:gd name="adj1" fmla="val 44940"/>
            </a:avLst>
          </a:prstGeom>
          <a:noFill/>
          <a:ln w="38100">
            <a:solidFill>
              <a:schemeClr val="tx1"/>
            </a:solidFill>
            <a:miter lim="800000"/>
            <a:headEnd/>
            <a:tailEnd/>
          </a:ln>
        </p:spPr>
      </p:cxnSp>
      <p:cxnSp>
        <p:nvCxnSpPr>
          <p:cNvPr id="11323" name="AutoShape 83"/>
          <p:cNvCxnSpPr>
            <a:cxnSpLocks noChangeShapeType="1"/>
            <a:stCxn id="11350" idx="3"/>
            <a:endCxn id="11318" idx="3"/>
          </p:cNvCxnSpPr>
          <p:nvPr/>
        </p:nvCxnSpPr>
        <p:spPr bwMode="auto">
          <a:xfrm>
            <a:off x="8164513" y="990600"/>
            <a:ext cx="493712" cy="1792288"/>
          </a:xfrm>
          <a:prstGeom prst="bentConnector3">
            <a:avLst>
              <a:gd name="adj1" fmla="val 146301"/>
            </a:avLst>
          </a:prstGeom>
          <a:noFill/>
          <a:ln w="38100">
            <a:solidFill>
              <a:schemeClr val="tx1"/>
            </a:solidFill>
            <a:miter lim="800000"/>
            <a:headEnd/>
            <a:tailEnd/>
          </a:ln>
        </p:spPr>
      </p:cxnSp>
      <p:cxnSp>
        <p:nvCxnSpPr>
          <p:cNvPr id="11324" name="AutoShape 84"/>
          <p:cNvCxnSpPr>
            <a:cxnSpLocks noChangeShapeType="1"/>
            <a:stCxn id="11305" idx="0"/>
            <a:endCxn id="11317" idx="1"/>
          </p:cNvCxnSpPr>
          <p:nvPr/>
        </p:nvCxnSpPr>
        <p:spPr bwMode="auto">
          <a:xfrm rot="-5400000">
            <a:off x="4271963" y="2382838"/>
            <a:ext cx="874712" cy="1674812"/>
          </a:xfrm>
          <a:prstGeom prst="bentConnector2">
            <a:avLst/>
          </a:prstGeom>
          <a:noFill/>
          <a:ln w="38100">
            <a:solidFill>
              <a:schemeClr val="tx1"/>
            </a:solidFill>
            <a:miter lim="800000"/>
            <a:headEnd/>
            <a:tailEnd/>
          </a:ln>
        </p:spPr>
      </p:cxnSp>
      <p:cxnSp>
        <p:nvCxnSpPr>
          <p:cNvPr id="87125" name="AutoShape 85"/>
          <p:cNvCxnSpPr>
            <a:cxnSpLocks noChangeShapeType="1"/>
          </p:cNvCxnSpPr>
          <p:nvPr/>
        </p:nvCxnSpPr>
        <p:spPr bwMode="auto">
          <a:xfrm rot="5400000" flipH="1">
            <a:off x="1650207" y="2891632"/>
            <a:ext cx="1125537" cy="406400"/>
          </a:xfrm>
          <a:prstGeom prst="bentConnector3">
            <a:avLst>
              <a:gd name="adj1" fmla="val 49931"/>
            </a:avLst>
          </a:prstGeom>
          <a:noFill/>
          <a:ln w="38100">
            <a:solidFill>
              <a:srgbClr val="FF0000"/>
            </a:solidFill>
            <a:miter lim="800000"/>
            <a:headEnd/>
            <a:tailEnd/>
          </a:ln>
        </p:spPr>
      </p:cxnSp>
      <p:cxnSp>
        <p:nvCxnSpPr>
          <p:cNvPr id="87126" name="AutoShape 86"/>
          <p:cNvCxnSpPr>
            <a:cxnSpLocks noChangeShapeType="1"/>
          </p:cNvCxnSpPr>
          <p:nvPr/>
        </p:nvCxnSpPr>
        <p:spPr bwMode="auto">
          <a:xfrm flipV="1">
            <a:off x="1992314" y="1136651"/>
            <a:ext cx="1074737" cy="322263"/>
          </a:xfrm>
          <a:prstGeom prst="bentConnector3">
            <a:avLst>
              <a:gd name="adj1" fmla="val -2958"/>
            </a:avLst>
          </a:prstGeom>
          <a:noFill/>
          <a:ln w="38100">
            <a:solidFill>
              <a:srgbClr val="FF0000"/>
            </a:solidFill>
            <a:miter lim="800000"/>
            <a:headEnd/>
            <a:tailEnd/>
          </a:ln>
        </p:spPr>
      </p:cxnSp>
      <p:cxnSp>
        <p:nvCxnSpPr>
          <p:cNvPr id="87127" name="AutoShape 87"/>
          <p:cNvCxnSpPr>
            <a:cxnSpLocks noChangeShapeType="1"/>
          </p:cNvCxnSpPr>
          <p:nvPr/>
        </p:nvCxnSpPr>
        <p:spPr bwMode="auto">
          <a:xfrm flipV="1">
            <a:off x="4659314" y="914400"/>
            <a:ext cx="1220787" cy="228600"/>
          </a:xfrm>
          <a:prstGeom prst="bentConnector3">
            <a:avLst>
              <a:gd name="adj1" fmla="val 49417"/>
            </a:avLst>
          </a:prstGeom>
          <a:noFill/>
          <a:ln w="38100">
            <a:solidFill>
              <a:srgbClr val="FF0000"/>
            </a:solidFill>
            <a:miter lim="800000"/>
            <a:headEnd/>
            <a:tailEnd/>
          </a:ln>
        </p:spPr>
      </p:cxnSp>
      <p:cxnSp>
        <p:nvCxnSpPr>
          <p:cNvPr id="87128" name="AutoShape 88"/>
          <p:cNvCxnSpPr>
            <a:cxnSpLocks noChangeShapeType="1"/>
          </p:cNvCxnSpPr>
          <p:nvPr/>
        </p:nvCxnSpPr>
        <p:spPr bwMode="auto">
          <a:xfrm>
            <a:off x="8164513" y="990600"/>
            <a:ext cx="493712" cy="1792288"/>
          </a:xfrm>
          <a:prstGeom prst="bentConnector3">
            <a:avLst>
              <a:gd name="adj1" fmla="val 146301"/>
            </a:avLst>
          </a:prstGeom>
          <a:noFill/>
          <a:ln w="38100">
            <a:solidFill>
              <a:srgbClr val="FF0000"/>
            </a:solidFill>
            <a:miter lim="800000"/>
            <a:headEnd/>
            <a:tailEnd/>
          </a:ln>
        </p:spPr>
      </p:cxnSp>
      <p:grpSp>
        <p:nvGrpSpPr>
          <p:cNvPr id="7" name="Group 89"/>
          <p:cNvGrpSpPr>
            <a:grpSpLocks/>
          </p:cNvGrpSpPr>
          <p:nvPr/>
        </p:nvGrpSpPr>
        <p:grpSpPr bwMode="auto">
          <a:xfrm>
            <a:off x="5937250" y="2803526"/>
            <a:ext cx="3130550" cy="2678113"/>
            <a:chOff x="2688" y="1750"/>
            <a:chExt cx="1972" cy="1687"/>
          </a:xfrm>
        </p:grpSpPr>
        <p:sp>
          <p:nvSpPr>
            <p:cNvPr id="11335" name="Line 90"/>
            <p:cNvSpPr>
              <a:spLocks noChangeShapeType="1"/>
            </p:cNvSpPr>
            <p:nvPr/>
          </p:nvSpPr>
          <p:spPr bwMode="auto">
            <a:xfrm flipH="1">
              <a:off x="4250" y="1785"/>
              <a:ext cx="0" cy="1437"/>
            </a:xfrm>
            <a:prstGeom prst="line">
              <a:avLst/>
            </a:prstGeom>
            <a:noFill/>
            <a:ln w="38100">
              <a:solidFill>
                <a:srgbClr val="FF0000"/>
              </a:solidFill>
              <a:round/>
              <a:headEnd/>
              <a:tailEnd/>
            </a:ln>
          </p:spPr>
          <p:txBody>
            <a:bodyPr/>
            <a:lstStyle/>
            <a:p>
              <a:endParaRPr lang="en-US"/>
            </a:p>
          </p:txBody>
        </p:sp>
        <p:sp>
          <p:nvSpPr>
            <p:cNvPr id="11336" name="Line 91"/>
            <p:cNvSpPr>
              <a:spLocks noChangeShapeType="1"/>
            </p:cNvSpPr>
            <p:nvPr/>
          </p:nvSpPr>
          <p:spPr bwMode="auto">
            <a:xfrm>
              <a:off x="2906" y="2505"/>
              <a:ext cx="1500" cy="794"/>
            </a:xfrm>
            <a:prstGeom prst="line">
              <a:avLst/>
            </a:prstGeom>
            <a:noFill/>
            <a:ln w="127000">
              <a:solidFill>
                <a:srgbClr val="FF0000"/>
              </a:solidFill>
              <a:round/>
              <a:headEnd/>
              <a:tailEnd/>
            </a:ln>
          </p:spPr>
          <p:txBody>
            <a:bodyPr/>
            <a:lstStyle/>
            <a:p>
              <a:endParaRPr lang="en-US"/>
            </a:p>
          </p:txBody>
        </p:sp>
        <p:sp>
          <p:nvSpPr>
            <p:cNvPr id="11337" name="Line 92"/>
            <p:cNvSpPr>
              <a:spLocks noChangeShapeType="1"/>
            </p:cNvSpPr>
            <p:nvPr/>
          </p:nvSpPr>
          <p:spPr bwMode="auto">
            <a:xfrm>
              <a:off x="3002" y="1750"/>
              <a:ext cx="24" cy="841"/>
            </a:xfrm>
            <a:prstGeom prst="line">
              <a:avLst/>
            </a:prstGeom>
            <a:noFill/>
            <a:ln w="38100">
              <a:solidFill>
                <a:srgbClr val="FF0000"/>
              </a:solidFill>
              <a:round/>
              <a:headEnd/>
              <a:tailEnd/>
            </a:ln>
          </p:spPr>
          <p:txBody>
            <a:bodyPr/>
            <a:lstStyle/>
            <a:p>
              <a:endParaRPr lang="en-US"/>
            </a:p>
          </p:txBody>
        </p:sp>
        <p:sp>
          <p:nvSpPr>
            <p:cNvPr id="11338" name="Text Box 93"/>
            <p:cNvSpPr txBox="1">
              <a:spLocks noChangeArrowheads="1"/>
            </p:cNvSpPr>
            <p:nvPr/>
          </p:nvSpPr>
          <p:spPr bwMode="auto">
            <a:xfrm>
              <a:off x="2688" y="2316"/>
              <a:ext cx="372" cy="327"/>
            </a:xfrm>
            <a:prstGeom prst="rect">
              <a:avLst/>
            </a:prstGeom>
            <a:noFill/>
            <a:ln w="9525">
              <a:noFill/>
              <a:miter lim="800000"/>
              <a:headEnd/>
              <a:tailEnd/>
            </a:ln>
          </p:spPr>
          <p:txBody>
            <a:bodyPr>
              <a:spAutoFit/>
            </a:bodyPr>
            <a:lstStyle/>
            <a:p>
              <a:pPr algn="l">
                <a:spcBef>
                  <a:spcPct val="50000"/>
                </a:spcBef>
              </a:pPr>
              <a:r>
                <a:rPr lang="en-US" sz="2800" b="1">
                  <a:solidFill>
                    <a:schemeClr val="accent2"/>
                  </a:solidFill>
                  <a:latin typeface=".VnTime" pitchFamily="34" charset="0"/>
                </a:rPr>
                <a:t>A</a:t>
              </a:r>
            </a:p>
          </p:txBody>
        </p:sp>
        <p:sp>
          <p:nvSpPr>
            <p:cNvPr id="11339" name="Text Box 94"/>
            <p:cNvSpPr txBox="1">
              <a:spLocks noChangeArrowheads="1"/>
            </p:cNvSpPr>
            <p:nvPr/>
          </p:nvSpPr>
          <p:spPr bwMode="auto">
            <a:xfrm>
              <a:off x="4288" y="3110"/>
              <a:ext cx="372" cy="327"/>
            </a:xfrm>
            <a:prstGeom prst="rect">
              <a:avLst/>
            </a:prstGeom>
            <a:noFill/>
            <a:ln w="9525">
              <a:noFill/>
              <a:miter lim="800000"/>
              <a:headEnd/>
              <a:tailEnd/>
            </a:ln>
          </p:spPr>
          <p:txBody>
            <a:bodyPr>
              <a:spAutoFit/>
            </a:bodyPr>
            <a:lstStyle/>
            <a:p>
              <a:pPr algn="l">
                <a:spcBef>
                  <a:spcPct val="50000"/>
                </a:spcBef>
              </a:pPr>
              <a:r>
                <a:rPr lang="en-US" sz="2800" b="1">
                  <a:solidFill>
                    <a:schemeClr val="accent2"/>
                  </a:solidFill>
                  <a:latin typeface=".VnTime" pitchFamily="34" charset="0"/>
                </a:rPr>
                <a:t>B</a:t>
              </a:r>
            </a:p>
          </p:txBody>
        </p:sp>
      </p:grpSp>
      <p:cxnSp>
        <p:nvCxnSpPr>
          <p:cNvPr id="87135" name="AutoShape 95"/>
          <p:cNvCxnSpPr>
            <a:cxnSpLocks noChangeShapeType="1"/>
          </p:cNvCxnSpPr>
          <p:nvPr/>
        </p:nvCxnSpPr>
        <p:spPr bwMode="auto">
          <a:xfrm rot="-5400000">
            <a:off x="4275138" y="2390776"/>
            <a:ext cx="874713" cy="1674812"/>
          </a:xfrm>
          <a:prstGeom prst="bentConnector2">
            <a:avLst/>
          </a:prstGeom>
          <a:noFill/>
          <a:ln w="38100">
            <a:solidFill>
              <a:srgbClr val="FF0000"/>
            </a:solidFill>
            <a:miter lim="800000"/>
            <a:headEnd/>
            <a:tailEnd/>
          </a:ln>
        </p:spPr>
      </p:cxnSp>
      <p:sp>
        <p:nvSpPr>
          <p:cNvPr id="87137" name="Line 97"/>
          <p:cNvSpPr>
            <a:spLocks noChangeShapeType="1"/>
          </p:cNvSpPr>
          <p:nvPr/>
        </p:nvSpPr>
        <p:spPr bwMode="auto">
          <a:xfrm>
            <a:off x="6019800" y="3657600"/>
            <a:ext cx="0" cy="533400"/>
          </a:xfrm>
          <a:prstGeom prst="line">
            <a:avLst/>
          </a:prstGeom>
          <a:noFill/>
          <a:ln w="57150">
            <a:solidFill>
              <a:srgbClr val="CC00FF"/>
            </a:solidFill>
            <a:round/>
            <a:headEnd/>
            <a:tailEnd type="triangle" w="med" len="med"/>
          </a:ln>
        </p:spPr>
        <p:txBody>
          <a:bodyPr/>
          <a:lstStyle/>
          <a:p>
            <a:endParaRPr lang="en-US"/>
          </a:p>
        </p:txBody>
      </p:sp>
      <p:grpSp>
        <p:nvGrpSpPr>
          <p:cNvPr id="8" name="Group 45"/>
          <p:cNvGrpSpPr>
            <a:grpSpLocks/>
          </p:cNvGrpSpPr>
          <p:nvPr/>
        </p:nvGrpSpPr>
        <p:grpSpPr bwMode="auto">
          <a:xfrm rot="15423829">
            <a:off x="4360317" y="3892397"/>
            <a:ext cx="2571922" cy="1926484"/>
            <a:chOff x="4765" y="4780"/>
            <a:chExt cx="1355" cy="760"/>
          </a:xfrm>
          <a:effectLst>
            <a:glow rad="63500">
              <a:schemeClr val="accent3">
                <a:satMod val="175000"/>
                <a:alpha val="40000"/>
              </a:schemeClr>
            </a:glow>
          </a:effectLst>
          <a:scene3d>
            <a:camera prst="isometricRightUp">
              <a:rot lat="2400000" lon="18600000" rev="600000"/>
            </a:camera>
            <a:lightRig rig="threePt" dir="t"/>
          </a:scene3d>
        </p:grpSpPr>
        <p:sp>
          <p:nvSpPr>
            <p:cNvPr id="100" name="Line 34"/>
            <p:cNvSpPr>
              <a:spLocks noChangeShapeType="1"/>
            </p:cNvSpPr>
            <p:nvPr/>
          </p:nvSpPr>
          <p:spPr bwMode="auto">
            <a:xfrm>
              <a:off x="5585" y="5420"/>
              <a:ext cx="432" cy="1"/>
            </a:xfrm>
            <a:prstGeom prst="line">
              <a:avLst/>
            </a:pr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1" name="Line 35"/>
            <p:cNvSpPr>
              <a:spLocks noChangeShapeType="1"/>
            </p:cNvSpPr>
            <p:nvPr/>
          </p:nvSpPr>
          <p:spPr bwMode="auto">
            <a:xfrm>
              <a:off x="5585" y="5350"/>
              <a:ext cx="418" cy="1"/>
            </a:xfrm>
            <a:prstGeom prst="line">
              <a:avLst/>
            </a:pr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2" name="Line 36"/>
            <p:cNvSpPr>
              <a:spLocks noChangeShapeType="1"/>
            </p:cNvSpPr>
            <p:nvPr/>
          </p:nvSpPr>
          <p:spPr bwMode="auto">
            <a:xfrm>
              <a:off x="5565" y="5270"/>
              <a:ext cx="518" cy="1"/>
            </a:xfrm>
            <a:prstGeom prst="line">
              <a:avLst/>
            </a:pr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3" name="Arc 37"/>
            <p:cNvSpPr>
              <a:spLocks/>
            </p:cNvSpPr>
            <p:nvPr/>
          </p:nvSpPr>
          <p:spPr bwMode="auto">
            <a:xfrm rot="6401806">
              <a:off x="5184" y="4871"/>
              <a:ext cx="202" cy="180"/>
            </a:xfrm>
            <a:custGeom>
              <a:avLst/>
              <a:gdLst>
                <a:gd name="G0" fmla="+- 0 0 0"/>
                <a:gd name="G1" fmla="+- 21600 0 0"/>
                <a:gd name="G2" fmla="+- 21600 0 0"/>
                <a:gd name="T0" fmla="*/ 0 w 16846"/>
                <a:gd name="T1" fmla="*/ 0 h 21600"/>
                <a:gd name="T2" fmla="*/ 16846 w 16846"/>
                <a:gd name="T3" fmla="*/ 8081 h 21600"/>
                <a:gd name="T4" fmla="*/ 0 w 16846"/>
                <a:gd name="T5" fmla="*/ 21600 h 21600"/>
              </a:gdLst>
              <a:ahLst/>
              <a:cxnLst>
                <a:cxn ang="0">
                  <a:pos x="T0" y="T1"/>
                </a:cxn>
                <a:cxn ang="0">
                  <a:pos x="T2" y="T3"/>
                </a:cxn>
                <a:cxn ang="0">
                  <a:pos x="T4" y="T5"/>
                </a:cxn>
              </a:cxnLst>
              <a:rect l="0" t="0" r="r" b="b"/>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4" name="Arc 38"/>
            <p:cNvSpPr>
              <a:spLocks/>
            </p:cNvSpPr>
            <p:nvPr/>
          </p:nvSpPr>
          <p:spPr bwMode="auto">
            <a:xfrm rot="17382954" flipV="1">
              <a:off x="56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5" name="Arc 39"/>
            <p:cNvSpPr>
              <a:spLocks/>
            </p:cNvSpPr>
            <p:nvPr/>
          </p:nvSpPr>
          <p:spPr bwMode="auto">
            <a:xfrm rot="17382954" flipV="1">
              <a:off x="551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6" name="Arc 40"/>
            <p:cNvSpPr>
              <a:spLocks/>
            </p:cNvSpPr>
            <p:nvPr/>
          </p:nvSpPr>
          <p:spPr bwMode="auto">
            <a:xfrm rot="17382954" flipV="1">
              <a:off x="5686" y="517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7" name="Arc 41"/>
            <p:cNvSpPr>
              <a:spLocks/>
            </p:cNvSpPr>
            <p:nvPr/>
          </p:nvSpPr>
          <p:spPr bwMode="auto">
            <a:xfrm rot="17382954" flipV="1">
              <a:off x="54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8" name="Arc 42"/>
            <p:cNvSpPr>
              <a:spLocks/>
            </p:cNvSpPr>
            <p:nvPr/>
          </p:nvSpPr>
          <p:spPr bwMode="auto">
            <a:xfrm rot="17382954" flipV="1">
              <a:off x="558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09" name="Arc 43"/>
            <p:cNvSpPr>
              <a:spLocks/>
            </p:cNvSpPr>
            <p:nvPr/>
          </p:nvSpPr>
          <p:spPr bwMode="auto">
            <a:xfrm rot="17382954" flipV="1">
              <a:off x="55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0" name="Arc 44"/>
            <p:cNvSpPr>
              <a:spLocks/>
            </p:cNvSpPr>
            <p:nvPr/>
          </p:nvSpPr>
          <p:spPr bwMode="auto">
            <a:xfrm rot="17382954" flipV="1">
              <a:off x="57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1" name="Arc 45"/>
            <p:cNvSpPr>
              <a:spLocks/>
            </p:cNvSpPr>
            <p:nvPr/>
          </p:nvSpPr>
          <p:spPr bwMode="auto">
            <a:xfrm rot="17382954" flipV="1">
              <a:off x="5756" y="525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2" name="Arc 46"/>
            <p:cNvSpPr>
              <a:spLocks/>
            </p:cNvSpPr>
            <p:nvPr/>
          </p:nvSpPr>
          <p:spPr bwMode="auto">
            <a:xfrm rot="17382954" flipV="1">
              <a:off x="558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3" name="Arc 47"/>
            <p:cNvSpPr>
              <a:spLocks/>
            </p:cNvSpPr>
            <p:nvPr/>
          </p:nvSpPr>
          <p:spPr bwMode="auto">
            <a:xfrm rot="17382954" flipV="1">
              <a:off x="560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4" name="Arc 48"/>
            <p:cNvSpPr>
              <a:spLocks/>
            </p:cNvSpPr>
            <p:nvPr/>
          </p:nvSpPr>
          <p:spPr bwMode="auto">
            <a:xfrm rot="17382954" flipV="1">
              <a:off x="581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5" name="Arc 49"/>
            <p:cNvSpPr>
              <a:spLocks/>
            </p:cNvSpPr>
            <p:nvPr/>
          </p:nvSpPr>
          <p:spPr bwMode="auto">
            <a:xfrm rot="17382954" flipV="1">
              <a:off x="579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6" name="Arc 50"/>
            <p:cNvSpPr>
              <a:spLocks/>
            </p:cNvSpPr>
            <p:nvPr/>
          </p:nvSpPr>
          <p:spPr bwMode="auto">
            <a:xfrm rot="5400000">
              <a:off x="6020" y="5255"/>
              <a:ext cx="86"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7" name="Line 51"/>
            <p:cNvSpPr>
              <a:spLocks noChangeShapeType="1"/>
            </p:cNvSpPr>
            <p:nvPr/>
          </p:nvSpPr>
          <p:spPr bwMode="auto">
            <a:xfrm>
              <a:off x="5595" y="5490"/>
              <a:ext cx="288" cy="1"/>
            </a:xfrm>
            <a:prstGeom prst="line">
              <a:avLst/>
            </a:pr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8" name="Arc 52"/>
            <p:cNvSpPr>
              <a:spLocks/>
            </p:cNvSpPr>
            <p:nvPr/>
          </p:nvSpPr>
          <p:spPr bwMode="auto">
            <a:xfrm rot="5400000">
              <a:off x="5901" y="5394"/>
              <a:ext cx="64"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19" name="Arc 53"/>
            <p:cNvSpPr>
              <a:spLocks/>
            </p:cNvSpPr>
            <p:nvPr/>
          </p:nvSpPr>
          <p:spPr bwMode="auto">
            <a:xfrm rot="17382954" flipV="1">
              <a:off x="569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0" name="Arc 54"/>
            <p:cNvSpPr>
              <a:spLocks/>
            </p:cNvSpPr>
            <p:nvPr/>
          </p:nvSpPr>
          <p:spPr bwMode="auto">
            <a:xfrm rot="17382954" flipV="1">
              <a:off x="554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1" name="Arc 55"/>
            <p:cNvSpPr>
              <a:spLocks/>
            </p:cNvSpPr>
            <p:nvPr/>
          </p:nvSpPr>
          <p:spPr bwMode="auto">
            <a:xfrm rot="17382954" flipV="1">
              <a:off x="552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2" name="Arc 56"/>
            <p:cNvSpPr>
              <a:spLocks/>
            </p:cNvSpPr>
            <p:nvPr/>
          </p:nvSpPr>
          <p:spPr bwMode="auto">
            <a:xfrm rot="10295798">
              <a:off x="4945" y="536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3" name="Arc 57"/>
            <p:cNvSpPr>
              <a:spLocks/>
            </p:cNvSpPr>
            <p:nvPr/>
          </p:nvSpPr>
          <p:spPr bwMode="auto">
            <a:xfrm rot="1989342" flipH="1">
              <a:off x="5185" y="4780"/>
              <a:ext cx="130" cy="3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4" name="Arc 58"/>
            <p:cNvSpPr>
              <a:spLocks/>
            </p:cNvSpPr>
            <p:nvPr/>
          </p:nvSpPr>
          <p:spPr bwMode="auto">
            <a:xfrm rot="23656161">
              <a:off x="5303" y="4824"/>
              <a:ext cx="101"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5" name="Line 59"/>
            <p:cNvSpPr>
              <a:spLocks noChangeShapeType="1"/>
            </p:cNvSpPr>
            <p:nvPr/>
          </p:nvSpPr>
          <p:spPr bwMode="auto">
            <a:xfrm>
              <a:off x="4765" y="5440"/>
              <a:ext cx="187" cy="1"/>
            </a:xfrm>
            <a:prstGeom prst="line">
              <a:avLst/>
            </a:pr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6" name="Arc 60"/>
            <p:cNvSpPr>
              <a:spLocks/>
            </p:cNvSpPr>
            <p:nvPr/>
          </p:nvSpPr>
          <p:spPr bwMode="auto">
            <a:xfrm rot="10800000">
              <a:off x="5285" y="503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7" name="Arc 61"/>
            <p:cNvSpPr>
              <a:spLocks/>
            </p:cNvSpPr>
            <p:nvPr/>
          </p:nvSpPr>
          <p:spPr bwMode="auto">
            <a:xfrm rot="17382954" flipV="1">
              <a:off x="542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8" name="Arc 62"/>
            <p:cNvSpPr>
              <a:spLocks/>
            </p:cNvSpPr>
            <p:nvPr/>
          </p:nvSpPr>
          <p:spPr bwMode="auto">
            <a:xfrm rot="5400000">
              <a:off x="5987" y="5328"/>
              <a:ext cx="72"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29" name="Arc 63"/>
            <p:cNvSpPr>
              <a:spLocks/>
            </p:cNvSpPr>
            <p:nvPr/>
          </p:nvSpPr>
          <p:spPr bwMode="auto">
            <a:xfrm rot="17382954" flipV="1">
              <a:off x="5231" y="4854"/>
              <a:ext cx="29" cy="181"/>
            </a:xfrm>
            <a:custGeom>
              <a:avLst/>
              <a:gdLst>
                <a:gd name="G0" fmla="+- 0 0 0"/>
                <a:gd name="G1" fmla="+- 21600 0 0"/>
                <a:gd name="G2" fmla="+- 21600 0 0"/>
                <a:gd name="T0" fmla="*/ 0 w 15835"/>
                <a:gd name="T1" fmla="*/ 0 h 21600"/>
                <a:gd name="T2" fmla="*/ 15835 w 15835"/>
                <a:gd name="T3" fmla="*/ 6909 h 21600"/>
                <a:gd name="T4" fmla="*/ 0 w 15835"/>
                <a:gd name="T5" fmla="*/ 21600 h 21600"/>
              </a:gdLst>
              <a:ahLst/>
              <a:cxnLst>
                <a:cxn ang="0">
                  <a:pos x="T0" y="T1"/>
                </a:cxn>
                <a:cxn ang="0">
                  <a:pos x="T2" y="T3"/>
                </a:cxn>
                <a:cxn ang="0">
                  <a:pos x="T4" y="T5"/>
                </a:cxn>
              </a:cxnLst>
              <a:rect l="0" t="0" r="r" b="b"/>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0" name="Arc 64"/>
            <p:cNvSpPr>
              <a:spLocks/>
            </p:cNvSpPr>
            <p:nvPr/>
          </p:nvSpPr>
          <p:spPr bwMode="auto">
            <a:xfrm rot="4595910" flipV="1">
              <a:off x="5166" y="4919"/>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1" name="Arc 65"/>
            <p:cNvSpPr>
              <a:spLocks/>
            </p:cNvSpPr>
            <p:nvPr/>
          </p:nvSpPr>
          <p:spPr bwMode="auto">
            <a:xfrm rot="5400000">
              <a:off x="5999" y="5196"/>
              <a:ext cx="58" cy="86"/>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2" name="Arc 66"/>
            <p:cNvSpPr>
              <a:spLocks/>
            </p:cNvSpPr>
            <p:nvPr/>
          </p:nvSpPr>
          <p:spPr bwMode="auto">
            <a:xfrm rot="17382954" flipV="1">
              <a:off x="542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3" name="Arc 67"/>
            <p:cNvSpPr>
              <a:spLocks/>
            </p:cNvSpPr>
            <p:nvPr/>
          </p:nvSpPr>
          <p:spPr bwMode="auto">
            <a:xfrm rot="17382954" flipV="1">
              <a:off x="5386" y="516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4" name="Arc 68"/>
            <p:cNvSpPr>
              <a:spLocks/>
            </p:cNvSpPr>
            <p:nvPr/>
          </p:nvSpPr>
          <p:spPr bwMode="auto">
            <a:xfrm rot="14061611">
              <a:off x="5368" y="525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5" name="Arc 69"/>
            <p:cNvSpPr>
              <a:spLocks/>
            </p:cNvSpPr>
            <p:nvPr/>
          </p:nvSpPr>
          <p:spPr bwMode="auto">
            <a:xfrm rot="15244301">
              <a:off x="5242" y="5186"/>
              <a:ext cx="230"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6" name="Arc 70"/>
            <p:cNvSpPr>
              <a:spLocks/>
            </p:cNvSpPr>
            <p:nvPr/>
          </p:nvSpPr>
          <p:spPr bwMode="auto">
            <a:xfrm rot="8974941">
              <a:off x="5026" y="5129"/>
              <a:ext cx="288"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7" name="Arc 71"/>
            <p:cNvSpPr>
              <a:spLocks/>
            </p:cNvSpPr>
            <p:nvPr/>
          </p:nvSpPr>
          <p:spPr bwMode="auto">
            <a:xfrm rot="-3471052">
              <a:off x="4928" y="511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8" name="Line 72"/>
            <p:cNvSpPr>
              <a:spLocks noChangeShapeType="1"/>
            </p:cNvSpPr>
            <p:nvPr/>
          </p:nvSpPr>
          <p:spPr bwMode="auto">
            <a:xfrm>
              <a:off x="4765" y="5200"/>
              <a:ext cx="187" cy="1"/>
            </a:xfrm>
            <a:prstGeom prst="line">
              <a:avLst/>
            </a:pr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39" name="Arc 73"/>
            <p:cNvSpPr>
              <a:spLocks/>
            </p:cNvSpPr>
            <p:nvPr/>
          </p:nvSpPr>
          <p:spPr bwMode="auto">
            <a:xfrm rot="8303060" flipV="1">
              <a:off x="4895" y="524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140" name="Arc 74"/>
            <p:cNvSpPr>
              <a:spLocks/>
            </p:cNvSpPr>
            <p:nvPr/>
          </p:nvSpPr>
          <p:spPr bwMode="auto">
            <a:xfrm rot="8303060" flipV="1">
              <a:off x="4925" y="530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571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grpSp>
      <p:sp>
        <p:nvSpPr>
          <p:cNvPr id="143" name="Line 97"/>
          <p:cNvSpPr>
            <a:spLocks noChangeShapeType="1"/>
          </p:cNvSpPr>
          <p:nvPr/>
        </p:nvSpPr>
        <p:spPr bwMode="auto">
          <a:xfrm flipH="1" flipV="1">
            <a:off x="6400800" y="4267200"/>
            <a:ext cx="838200" cy="457200"/>
          </a:xfrm>
          <a:prstGeom prst="line">
            <a:avLst/>
          </a:prstGeom>
          <a:noFill/>
          <a:ln w="57150">
            <a:solidFill>
              <a:srgbClr val="FF0000"/>
            </a:solidFill>
            <a:round/>
            <a:headEnd/>
            <a:tailEnd type="triangle" w="med" len="med"/>
          </a:ln>
        </p:spPr>
        <p:txBody>
          <a:bodyPr/>
          <a:lstStyle/>
          <a:p>
            <a:endParaRPr lang="en-US"/>
          </a:p>
        </p:txBody>
      </p:sp>
      <p:sp>
        <p:nvSpPr>
          <p:cNvPr id="144" name="Line 97"/>
          <p:cNvSpPr>
            <a:spLocks noChangeShapeType="1"/>
          </p:cNvSpPr>
          <p:nvPr/>
        </p:nvSpPr>
        <p:spPr bwMode="auto">
          <a:xfrm flipH="1" flipV="1">
            <a:off x="5105400" y="5334000"/>
            <a:ext cx="1143000" cy="46038"/>
          </a:xfrm>
          <a:prstGeom prst="line">
            <a:avLst/>
          </a:prstGeom>
          <a:noFill/>
          <a:ln w="57150">
            <a:solidFill>
              <a:srgbClr val="00B050"/>
            </a:solidFill>
            <a:round/>
            <a:headEnd/>
            <a:tailEnd type="triangle" w="med" len="med"/>
          </a:ln>
        </p:spPr>
        <p:txBody>
          <a:bodyPr/>
          <a:lstStyle/>
          <a:p>
            <a:endParaRPr lang="en-US"/>
          </a:p>
        </p:txBody>
      </p:sp>
    </p:spTree>
    <p:extLst>
      <p:ext uri="{BB962C8B-B14F-4D97-AF65-F5344CB8AC3E}">
        <p14:creationId xmlns:p14="http://schemas.microsoft.com/office/powerpoint/2010/main" val="274235496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137"/>
                                        </p:tgtEl>
                                        <p:attrNameLst>
                                          <p:attrName>style.visibility</p:attrName>
                                        </p:attrNameLst>
                                      </p:cBhvr>
                                      <p:to>
                                        <p:strVal val="visible"/>
                                      </p:to>
                                    </p:set>
                                    <p:animEffect transition="in" filter="box(in)">
                                      <p:cBhvr>
                                        <p:cTn id="7" dur="500"/>
                                        <p:tgtEl>
                                          <p:spTgt spid="87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wipe(down)">
                                      <p:cBhvr>
                                        <p:cTn id="12" dur="500"/>
                                        <p:tgtEl>
                                          <p:spTgt spid="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wipe(right)">
                                      <p:cBhvr>
                                        <p:cTn id="23" dur="1000"/>
                                        <p:tgtEl>
                                          <p:spTgt spid="1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mph" presetSubtype="0" fill="hold" nodeType="clickEffect">
                                  <p:stCondLst>
                                    <p:cond delay="0"/>
                                  </p:stCondLst>
                                  <p:childTnLst>
                                    <p:animRot by="1200000">
                                      <p:cBhvr>
                                        <p:cTn id="27" dur="2000" fill="hold"/>
                                        <p:tgtEl>
                                          <p:spTgt spid="3"/>
                                        </p:tgtEl>
                                        <p:attrNameLst>
                                          <p:attrName>r</p:attrName>
                                        </p:attrNameLst>
                                      </p:cBhvr>
                                    </p:animRot>
                                  </p:childTnLst>
                                </p:cTn>
                              </p:par>
                            </p:childTnLst>
                          </p:cTn>
                        </p:par>
                        <p:par>
                          <p:cTn id="28" fill="hold" nodeType="afterGroup">
                            <p:stCondLst>
                              <p:cond delay="2000"/>
                            </p:stCondLst>
                            <p:childTnLst>
                              <p:par>
                                <p:cTn id="29" presetID="22" presetClass="entr" presetSubtype="4" fill="hold" nodeType="afterEffect">
                                  <p:stCondLst>
                                    <p:cond delay="0"/>
                                  </p:stCondLst>
                                  <p:childTnLst>
                                    <p:set>
                                      <p:cBhvr>
                                        <p:cTn id="30" dur="1" fill="hold">
                                          <p:stCondLst>
                                            <p:cond delay="0"/>
                                          </p:stCondLst>
                                        </p:cTn>
                                        <p:tgtEl>
                                          <p:spTgt spid="87127"/>
                                        </p:tgtEl>
                                        <p:attrNameLst>
                                          <p:attrName>style.visibility</p:attrName>
                                        </p:attrNameLst>
                                      </p:cBhvr>
                                      <p:to>
                                        <p:strVal val="visible"/>
                                      </p:to>
                                    </p:set>
                                    <p:animEffect transition="in" filter="wipe(down)">
                                      <p:cBhvr>
                                        <p:cTn id="31" dur="500"/>
                                        <p:tgtEl>
                                          <p:spTgt spid="87127"/>
                                        </p:tgtEl>
                                      </p:cBhvr>
                                    </p:animEffect>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87128"/>
                                        </p:tgtEl>
                                        <p:attrNameLst>
                                          <p:attrName>style.visibility</p:attrName>
                                        </p:attrNameLst>
                                      </p:cBhvr>
                                      <p:to>
                                        <p:strVal val="visible"/>
                                      </p:to>
                                    </p:set>
                                    <p:animEffect transition="in" filter="wipe(left)">
                                      <p:cBhvr>
                                        <p:cTn id="35" dur="500"/>
                                        <p:tgtEl>
                                          <p:spTgt spid="87128"/>
                                        </p:tgtEl>
                                      </p:cBhvr>
                                    </p:animEffect>
                                  </p:childTnLst>
                                </p:cTn>
                              </p:par>
                            </p:childTnLst>
                          </p:cTn>
                        </p:par>
                        <p:par>
                          <p:cTn id="36" fill="hold" nodeType="afterGroup">
                            <p:stCondLst>
                              <p:cond delay="3000"/>
                            </p:stCondLst>
                            <p:childTnLst>
                              <p:par>
                                <p:cTn id="37" presetID="22"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par>
                          <p:cTn id="40" fill="hold" nodeType="afterGroup">
                            <p:stCondLst>
                              <p:cond delay="3500"/>
                            </p:stCondLst>
                            <p:childTnLst>
                              <p:par>
                                <p:cTn id="41" presetID="22" presetClass="entr" presetSubtype="2" fill="hold" nodeType="afterEffect">
                                  <p:stCondLst>
                                    <p:cond delay="0"/>
                                  </p:stCondLst>
                                  <p:childTnLst>
                                    <p:set>
                                      <p:cBhvr>
                                        <p:cTn id="42" dur="1" fill="hold">
                                          <p:stCondLst>
                                            <p:cond delay="0"/>
                                          </p:stCondLst>
                                        </p:cTn>
                                        <p:tgtEl>
                                          <p:spTgt spid="87135"/>
                                        </p:tgtEl>
                                        <p:attrNameLst>
                                          <p:attrName>style.visibility</p:attrName>
                                        </p:attrNameLst>
                                      </p:cBhvr>
                                      <p:to>
                                        <p:strVal val="visible"/>
                                      </p:to>
                                    </p:set>
                                    <p:animEffect transition="in" filter="wipe(right)">
                                      <p:cBhvr>
                                        <p:cTn id="43" dur="500"/>
                                        <p:tgtEl>
                                          <p:spTgt spid="87135"/>
                                        </p:tgtEl>
                                      </p:cBhvr>
                                    </p:animEffect>
                                  </p:childTnLst>
                                </p:cTn>
                              </p:par>
                            </p:childTnLst>
                          </p:cTn>
                        </p:par>
                        <p:par>
                          <p:cTn id="44" fill="hold" nodeType="afterGroup">
                            <p:stCondLst>
                              <p:cond delay="4000"/>
                            </p:stCondLst>
                            <p:childTnLst>
                              <p:par>
                                <p:cTn id="45" presetID="22" presetClass="entr" presetSubtype="4" fill="hold" nodeType="afterEffect">
                                  <p:stCondLst>
                                    <p:cond delay="0"/>
                                  </p:stCondLst>
                                  <p:childTnLst>
                                    <p:set>
                                      <p:cBhvr>
                                        <p:cTn id="46" dur="1" fill="hold">
                                          <p:stCondLst>
                                            <p:cond delay="0"/>
                                          </p:stCondLst>
                                        </p:cTn>
                                        <p:tgtEl>
                                          <p:spTgt spid="87125"/>
                                        </p:tgtEl>
                                        <p:attrNameLst>
                                          <p:attrName>style.visibility</p:attrName>
                                        </p:attrNameLst>
                                      </p:cBhvr>
                                      <p:to>
                                        <p:strVal val="visible"/>
                                      </p:to>
                                    </p:set>
                                    <p:animEffect transition="in" filter="wipe(down)">
                                      <p:cBhvr>
                                        <p:cTn id="47" dur="500"/>
                                        <p:tgtEl>
                                          <p:spTgt spid="87125"/>
                                        </p:tgtEl>
                                      </p:cBhvr>
                                    </p:animEffect>
                                  </p:childTnLst>
                                </p:cTn>
                              </p:par>
                            </p:childTnLst>
                          </p:cTn>
                        </p:par>
                        <p:par>
                          <p:cTn id="48" fill="hold" nodeType="afterGroup">
                            <p:stCondLst>
                              <p:cond delay="4500"/>
                            </p:stCondLst>
                            <p:childTnLst>
                              <p:par>
                                <p:cTn id="49" presetID="22" presetClass="entr" presetSubtype="4" fill="hold" nodeType="afterEffect">
                                  <p:stCondLst>
                                    <p:cond delay="0"/>
                                  </p:stCondLst>
                                  <p:childTnLst>
                                    <p:set>
                                      <p:cBhvr>
                                        <p:cTn id="50" dur="1" fill="hold">
                                          <p:stCondLst>
                                            <p:cond delay="0"/>
                                          </p:stCondLst>
                                        </p:cTn>
                                        <p:tgtEl>
                                          <p:spTgt spid="87126"/>
                                        </p:tgtEl>
                                        <p:attrNameLst>
                                          <p:attrName>style.visibility</p:attrName>
                                        </p:attrNameLst>
                                      </p:cBhvr>
                                      <p:to>
                                        <p:strVal val="visible"/>
                                      </p:to>
                                    </p:set>
                                    <p:animEffect transition="in" filter="wipe(down)">
                                      <p:cBhvr>
                                        <p:cTn id="51" dur="500"/>
                                        <p:tgtEl>
                                          <p:spTgt spid="87126"/>
                                        </p:tgtEl>
                                      </p:cBhvr>
                                    </p:animEffect>
                                  </p:childTnLst>
                                </p:cTn>
                              </p:par>
                            </p:childTnLst>
                          </p:cTn>
                        </p:par>
                        <p:par>
                          <p:cTn id="52" fill="hold" nodeType="afterGroup">
                            <p:stCondLst>
                              <p:cond delay="5000"/>
                            </p:stCondLst>
                            <p:childTnLst>
                              <p:par>
                                <p:cTn id="53" presetID="8" presetClass="emph" presetSubtype="0" fill="hold" grpId="0" nodeType="afterEffect">
                                  <p:stCondLst>
                                    <p:cond delay="0"/>
                                  </p:stCondLst>
                                  <p:childTnLst>
                                    <p:animRot by="2100000">
                                      <p:cBhvr>
                                        <p:cTn id="54" dur="2000" fill="hold"/>
                                        <p:tgtEl>
                                          <p:spTgt spid="87047"/>
                                        </p:tgtEl>
                                        <p:attrNameLst>
                                          <p:attrName>r</p:attrName>
                                        </p:attrNameLst>
                                      </p:cBhvr>
                                    </p:animRot>
                                  </p:childTnLst>
                                </p:cTn>
                              </p:par>
                              <p:par>
                                <p:cTn id="55" presetID="35" presetClass="path" presetSubtype="0" accel="50000" decel="50000" fill="hold" nodeType="withEffect">
                                  <p:stCondLst>
                                    <p:cond delay="0"/>
                                  </p:stCondLst>
                                  <p:childTnLst>
                                    <p:animMotion origin="layout" path="M 2.77778E-6 7.14781E-7 L -0.06285 0.00486 " pathEditMode="relative" rAng="0" ptsTypes="AA">
                                      <p:cBhvr>
                                        <p:cTn id="56" dur="5000" fill="hold"/>
                                        <p:tgtEl>
                                          <p:spTgt spid="7"/>
                                        </p:tgtEl>
                                        <p:attrNameLst>
                                          <p:attrName>ppt_x</p:attrName>
                                          <p:attrName>ppt_y</p:attrName>
                                        </p:attrNameLst>
                                      </p:cBhvr>
                                      <p:rCtr x="-3100" y="200"/>
                                    </p:animMotion>
                                  </p:childTnLst>
                                </p:cTn>
                              </p:par>
                              <p:par>
                                <p:cTn id="57" presetID="35" presetClass="path" presetSubtype="0" accel="50000" decel="50000" fill="hold" nodeType="withEffect">
                                  <p:stCondLst>
                                    <p:cond delay="0"/>
                                  </p:stCondLst>
                                  <p:childTnLst>
                                    <p:animMotion origin="layout" path="M 2.77778E-6 7.14781E-7 L -0.06285 0.00486 " pathEditMode="relative" rAng="0" ptsTypes="AA">
                                      <p:cBhvr>
                                        <p:cTn id="58" dur="5000" fill="hold"/>
                                        <p:tgtEl>
                                          <p:spTgt spid="6"/>
                                        </p:tgtEl>
                                        <p:attrNameLst>
                                          <p:attrName>ppt_x</p:attrName>
                                          <p:attrName>ppt_y</p:attrName>
                                        </p:attrNameLst>
                                      </p:cBhvr>
                                      <p:rCtr x="-31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animBg="1"/>
      <p:bldP spid="87137" grpId="0" animBg="1"/>
      <p:bldP spid="143" grpId="0" animBg="1"/>
      <p:bldP spid="1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H1.bmp"/>
          <p:cNvPicPr>
            <a:picLocks noChangeAspect="1"/>
          </p:cNvPicPr>
          <p:nvPr/>
        </p:nvPicPr>
        <p:blipFill>
          <a:blip r:embed="rId4"/>
          <a:stretch>
            <a:fillRect/>
          </a:stretch>
        </p:blipFill>
        <p:spPr>
          <a:xfrm>
            <a:off x="3733800" y="2147300"/>
            <a:ext cx="5257800" cy="2743200"/>
          </a:xfrm>
          <a:prstGeom prst="rect">
            <a:avLst/>
          </a:prstGeom>
          <a:scene3d>
            <a:camera prst="isometricOffAxis2Left"/>
            <a:lightRig rig="threePt" dir="t"/>
          </a:scene3d>
        </p:spPr>
      </p:pic>
      <p:grpSp>
        <p:nvGrpSpPr>
          <p:cNvPr id="2" name="Group 45"/>
          <p:cNvGrpSpPr>
            <a:grpSpLocks/>
          </p:cNvGrpSpPr>
          <p:nvPr/>
        </p:nvGrpSpPr>
        <p:grpSpPr bwMode="auto">
          <a:xfrm rot="13319768">
            <a:off x="2432457" y="3772983"/>
            <a:ext cx="3526635" cy="3129506"/>
            <a:chOff x="4765" y="4780"/>
            <a:chExt cx="1355" cy="760"/>
          </a:xfrm>
          <a:effectLst>
            <a:glow rad="228600">
              <a:schemeClr val="accent3">
                <a:satMod val="175000"/>
                <a:alpha val="40000"/>
              </a:schemeClr>
            </a:glow>
          </a:effectLst>
          <a:scene3d>
            <a:camera prst="isometricRightUp"/>
            <a:lightRig rig="threePt" dir="t"/>
          </a:scene3d>
        </p:grpSpPr>
        <p:sp>
          <p:nvSpPr>
            <p:cNvPr id="47" name="Line 34"/>
            <p:cNvSpPr>
              <a:spLocks noChangeShapeType="1"/>
            </p:cNvSpPr>
            <p:nvPr/>
          </p:nvSpPr>
          <p:spPr bwMode="auto">
            <a:xfrm>
              <a:off x="5585" y="5420"/>
              <a:ext cx="432" cy="1"/>
            </a:xfrm>
            <a:prstGeom prst="line">
              <a:avLst/>
            </a:pr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48" name="Line 35"/>
            <p:cNvSpPr>
              <a:spLocks noChangeShapeType="1"/>
            </p:cNvSpPr>
            <p:nvPr/>
          </p:nvSpPr>
          <p:spPr bwMode="auto">
            <a:xfrm>
              <a:off x="5585" y="5350"/>
              <a:ext cx="418" cy="1"/>
            </a:xfrm>
            <a:prstGeom prst="line">
              <a:avLst/>
            </a:pr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49" name="Line 36"/>
            <p:cNvSpPr>
              <a:spLocks noChangeShapeType="1"/>
            </p:cNvSpPr>
            <p:nvPr/>
          </p:nvSpPr>
          <p:spPr bwMode="auto">
            <a:xfrm>
              <a:off x="5565" y="5270"/>
              <a:ext cx="518" cy="1"/>
            </a:xfrm>
            <a:prstGeom prst="line">
              <a:avLst/>
            </a:pr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0" name="Arc 37"/>
            <p:cNvSpPr>
              <a:spLocks/>
            </p:cNvSpPr>
            <p:nvPr/>
          </p:nvSpPr>
          <p:spPr bwMode="auto">
            <a:xfrm rot="6401806">
              <a:off x="5184" y="4871"/>
              <a:ext cx="202" cy="180"/>
            </a:xfrm>
            <a:custGeom>
              <a:avLst/>
              <a:gdLst>
                <a:gd name="G0" fmla="+- 0 0 0"/>
                <a:gd name="G1" fmla="+- 21600 0 0"/>
                <a:gd name="G2" fmla="+- 21600 0 0"/>
                <a:gd name="T0" fmla="*/ 0 w 16846"/>
                <a:gd name="T1" fmla="*/ 0 h 21600"/>
                <a:gd name="T2" fmla="*/ 16846 w 16846"/>
                <a:gd name="T3" fmla="*/ 8081 h 21600"/>
                <a:gd name="T4" fmla="*/ 0 w 16846"/>
                <a:gd name="T5" fmla="*/ 21600 h 21600"/>
              </a:gdLst>
              <a:ahLst/>
              <a:cxnLst>
                <a:cxn ang="0">
                  <a:pos x="T0" y="T1"/>
                </a:cxn>
                <a:cxn ang="0">
                  <a:pos x="T2" y="T3"/>
                </a:cxn>
                <a:cxn ang="0">
                  <a:pos x="T4" y="T5"/>
                </a:cxn>
              </a:cxnLst>
              <a:rect l="0" t="0" r="r" b="b"/>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1" name="Arc 38"/>
            <p:cNvSpPr>
              <a:spLocks/>
            </p:cNvSpPr>
            <p:nvPr/>
          </p:nvSpPr>
          <p:spPr bwMode="auto">
            <a:xfrm rot="17382954" flipV="1">
              <a:off x="56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2" name="Arc 39"/>
            <p:cNvSpPr>
              <a:spLocks/>
            </p:cNvSpPr>
            <p:nvPr/>
          </p:nvSpPr>
          <p:spPr bwMode="auto">
            <a:xfrm rot="17382954" flipV="1">
              <a:off x="551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3" name="Arc 40"/>
            <p:cNvSpPr>
              <a:spLocks/>
            </p:cNvSpPr>
            <p:nvPr/>
          </p:nvSpPr>
          <p:spPr bwMode="auto">
            <a:xfrm rot="17382954" flipV="1">
              <a:off x="5686" y="517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4" name="Arc 41"/>
            <p:cNvSpPr>
              <a:spLocks/>
            </p:cNvSpPr>
            <p:nvPr/>
          </p:nvSpPr>
          <p:spPr bwMode="auto">
            <a:xfrm rot="17382954" flipV="1">
              <a:off x="54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5" name="Arc 42"/>
            <p:cNvSpPr>
              <a:spLocks/>
            </p:cNvSpPr>
            <p:nvPr/>
          </p:nvSpPr>
          <p:spPr bwMode="auto">
            <a:xfrm rot="17382954" flipV="1">
              <a:off x="558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6" name="Arc 43"/>
            <p:cNvSpPr>
              <a:spLocks/>
            </p:cNvSpPr>
            <p:nvPr/>
          </p:nvSpPr>
          <p:spPr bwMode="auto">
            <a:xfrm rot="17382954" flipV="1">
              <a:off x="55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7" name="Arc 44"/>
            <p:cNvSpPr>
              <a:spLocks/>
            </p:cNvSpPr>
            <p:nvPr/>
          </p:nvSpPr>
          <p:spPr bwMode="auto">
            <a:xfrm rot="17382954" flipV="1">
              <a:off x="57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8" name="Arc 45"/>
            <p:cNvSpPr>
              <a:spLocks/>
            </p:cNvSpPr>
            <p:nvPr/>
          </p:nvSpPr>
          <p:spPr bwMode="auto">
            <a:xfrm rot="17382954" flipV="1">
              <a:off x="5756" y="525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59" name="Arc 46"/>
            <p:cNvSpPr>
              <a:spLocks/>
            </p:cNvSpPr>
            <p:nvPr/>
          </p:nvSpPr>
          <p:spPr bwMode="auto">
            <a:xfrm rot="17382954" flipV="1">
              <a:off x="558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0" name="Arc 47"/>
            <p:cNvSpPr>
              <a:spLocks/>
            </p:cNvSpPr>
            <p:nvPr/>
          </p:nvSpPr>
          <p:spPr bwMode="auto">
            <a:xfrm rot="17382954" flipV="1">
              <a:off x="560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1" name="Arc 48"/>
            <p:cNvSpPr>
              <a:spLocks/>
            </p:cNvSpPr>
            <p:nvPr/>
          </p:nvSpPr>
          <p:spPr bwMode="auto">
            <a:xfrm rot="17382954" flipV="1">
              <a:off x="581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2" name="Arc 49"/>
            <p:cNvSpPr>
              <a:spLocks/>
            </p:cNvSpPr>
            <p:nvPr/>
          </p:nvSpPr>
          <p:spPr bwMode="auto">
            <a:xfrm rot="17382954" flipV="1">
              <a:off x="579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3" name="Arc 50"/>
            <p:cNvSpPr>
              <a:spLocks/>
            </p:cNvSpPr>
            <p:nvPr/>
          </p:nvSpPr>
          <p:spPr bwMode="auto">
            <a:xfrm rot="5400000">
              <a:off x="6020" y="5255"/>
              <a:ext cx="86"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4" name="Line 51"/>
            <p:cNvSpPr>
              <a:spLocks noChangeShapeType="1"/>
            </p:cNvSpPr>
            <p:nvPr/>
          </p:nvSpPr>
          <p:spPr bwMode="auto">
            <a:xfrm>
              <a:off x="5595" y="5490"/>
              <a:ext cx="288" cy="1"/>
            </a:xfrm>
            <a:prstGeom prst="line">
              <a:avLst/>
            </a:pr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5" name="Arc 52"/>
            <p:cNvSpPr>
              <a:spLocks/>
            </p:cNvSpPr>
            <p:nvPr/>
          </p:nvSpPr>
          <p:spPr bwMode="auto">
            <a:xfrm rot="5400000">
              <a:off x="5901" y="5394"/>
              <a:ext cx="64"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6" name="Arc 53"/>
            <p:cNvSpPr>
              <a:spLocks/>
            </p:cNvSpPr>
            <p:nvPr/>
          </p:nvSpPr>
          <p:spPr bwMode="auto">
            <a:xfrm rot="17382954" flipV="1">
              <a:off x="569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7" name="Arc 54"/>
            <p:cNvSpPr>
              <a:spLocks/>
            </p:cNvSpPr>
            <p:nvPr/>
          </p:nvSpPr>
          <p:spPr bwMode="auto">
            <a:xfrm rot="17382954" flipV="1">
              <a:off x="554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8" name="Arc 55"/>
            <p:cNvSpPr>
              <a:spLocks/>
            </p:cNvSpPr>
            <p:nvPr/>
          </p:nvSpPr>
          <p:spPr bwMode="auto">
            <a:xfrm rot="17382954" flipV="1">
              <a:off x="552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69" name="Arc 56"/>
            <p:cNvSpPr>
              <a:spLocks/>
            </p:cNvSpPr>
            <p:nvPr/>
          </p:nvSpPr>
          <p:spPr bwMode="auto">
            <a:xfrm rot="10295798">
              <a:off x="4945" y="536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0" name="Arc 57"/>
            <p:cNvSpPr>
              <a:spLocks/>
            </p:cNvSpPr>
            <p:nvPr/>
          </p:nvSpPr>
          <p:spPr bwMode="auto">
            <a:xfrm rot="1989342" flipH="1">
              <a:off x="5185" y="4780"/>
              <a:ext cx="130" cy="3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1" name="Arc 58"/>
            <p:cNvSpPr>
              <a:spLocks/>
            </p:cNvSpPr>
            <p:nvPr/>
          </p:nvSpPr>
          <p:spPr bwMode="auto">
            <a:xfrm rot="23656161">
              <a:off x="5303" y="4824"/>
              <a:ext cx="101"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2" name="Line 59"/>
            <p:cNvSpPr>
              <a:spLocks noChangeShapeType="1"/>
            </p:cNvSpPr>
            <p:nvPr/>
          </p:nvSpPr>
          <p:spPr bwMode="auto">
            <a:xfrm>
              <a:off x="4765" y="5440"/>
              <a:ext cx="187" cy="1"/>
            </a:xfrm>
            <a:prstGeom prst="line">
              <a:avLst/>
            </a:pr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3" name="Arc 60"/>
            <p:cNvSpPr>
              <a:spLocks/>
            </p:cNvSpPr>
            <p:nvPr/>
          </p:nvSpPr>
          <p:spPr bwMode="auto">
            <a:xfrm rot="10800000">
              <a:off x="5285" y="503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4" name="Arc 61"/>
            <p:cNvSpPr>
              <a:spLocks/>
            </p:cNvSpPr>
            <p:nvPr/>
          </p:nvSpPr>
          <p:spPr bwMode="auto">
            <a:xfrm rot="17382954" flipV="1">
              <a:off x="542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5" name="Arc 62"/>
            <p:cNvSpPr>
              <a:spLocks/>
            </p:cNvSpPr>
            <p:nvPr/>
          </p:nvSpPr>
          <p:spPr bwMode="auto">
            <a:xfrm rot="5400000">
              <a:off x="5987" y="5328"/>
              <a:ext cx="72"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6" name="Arc 63"/>
            <p:cNvSpPr>
              <a:spLocks/>
            </p:cNvSpPr>
            <p:nvPr/>
          </p:nvSpPr>
          <p:spPr bwMode="auto">
            <a:xfrm rot="17382954" flipV="1">
              <a:off x="5231" y="4854"/>
              <a:ext cx="29" cy="181"/>
            </a:xfrm>
            <a:custGeom>
              <a:avLst/>
              <a:gdLst>
                <a:gd name="G0" fmla="+- 0 0 0"/>
                <a:gd name="G1" fmla="+- 21600 0 0"/>
                <a:gd name="G2" fmla="+- 21600 0 0"/>
                <a:gd name="T0" fmla="*/ 0 w 15835"/>
                <a:gd name="T1" fmla="*/ 0 h 21600"/>
                <a:gd name="T2" fmla="*/ 15835 w 15835"/>
                <a:gd name="T3" fmla="*/ 6909 h 21600"/>
                <a:gd name="T4" fmla="*/ 0 w 15835"/>
                <a:gd name="T5" fmla="*/ 21600 h 21600"/>
              </a:gdLst>
              <a:ahLst/>
              <a:cxnLst>
                <a:cxn ang="0">
                  <a:pos x="T0" y="T1"/>
                </a:cxn>
                <a:cxn ang="0">
                  <a:pos x="T2" y="T3"/>
                </a:cxn>
                <a:cxn ang="0">
                  <a:pos x="T4" y="T5"/>
                </a:cxn>
              </a:cxnLst>
              <a:rect l="0" t="0" r="r" b="b"/>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7" name="Arc 64"/>
            <p:cNvSpPr>
              <a:spLocks/>
            </p:cNvSpPr>
            <p:nvPr/>
          </p:nvSpPr>
          <p:spPr bwMode="auto">
            <a:xfrm rot="4595910" flipV="1">
              <a:off x="5166" y="4919"/>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8" name="Arc 65"/>
            <p:cNvSpPr>
              <a:spLocks/>
            </p:cNvSpPr>
            <p:nvPr/>
          </p:nvSpPr>
          <p:spPr bwMode="auto">
            <a:xfrm rot="5400000">
              <a:off x="5999" y="5196"/>
              <a:ext cx="58" cy="86"/>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79" name="Arc 66"/>
            <p:cNvSpPr>
              <a:spLocks/>
            </p:cNvSpPr>
            <p:nvPr/>
          </p:nvSpPr>
          <p:spPr bwMode="auto">
            <a:xfrm rot="17382954" flipV="1">
              <a:off x="542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0" name="Arc 67"/>
            <p:cNvSpPr>
              <a:spLocks/>
            </p:cNvSpPr>
            <p:nvPr/>
          </p:nvSpPr>
          <p:spPr bwMode="auto">
            <a:xfrm rot="17382954" flipV="1">
              <a:off x="5386" y="516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1" name="Arc 68"/>
            <p:cNvSpPr>
              <a:spLocks/>
            </p:cNvSpPr>
            <p:nvPr/>
          </p:nvSpPr>
          <p:spPr bwMode="auto">
            <a:xfrm rot="14061611">
              <a:off x="5368" y="525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2" name="Arc 69"/>
            <p:cNvSpPr>
              <a:spLocks/>
            </p:cNvSpPr>
            <p:nvPr/>
          </p:nvSpPr>
          <p:spPr bwMode="auto">
            <a:xfrm rot="15244301">
              <a:off x="5242" y="5186"/>
              <a:ext cx="230"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3" name="Arc 70"/>
            <p:cNvSpPr>
              <a:spLocks/>
            </p:cNvSpPr>
            <p:nvPr/>
          </p:nvSpPr>
          <p:spPr bwMode="auto">
            <a:xfrm rot="8974941">
              <a:off x="5026" y="5129"/>
              <a:ext cx="288"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4" name="Arc 71"/>
            <p:cNvSpPr>
              <a:spLocks/>
            </p:cNvSpPr>
            <p:nvPr/>
          </p:nvSpPr>
          <p:spPr bwMode="auto">
            <a:xfrm rot="-3471052">
              <a:off x="4928" y="511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5" name="Line 72"/>
            <p:cNvSpPr>
              <a:spLocks noChangeShapeType="1"/>
            </p:cNvSpPr>
            <p:nvPr/>
          </p:nvSpPr>
          <p:spPr bwMode="auto">
            <a:xfrm>
              <a:off x="4765" y="5200"/>
              <a:ext cx="187" cy="1"/>
            </a:xfrm>
            <a:prstGeom prst="line">
              <a:avLst/>
            </a:pr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6" name="Arc 73"/>
            <p:cNvSpPr>
              <a:spLocks/>
            </p:cNvSpPr>
            <p:nvPr/>
          </p:nvSpPr>
          <p:spPr bwMode="auto">
            <a:xfrm rot="8303060" flipV="1">
              <a:off x="4895" y="524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sp>
          <p:nvSpPr>
            <p:cNvPr id="87" name="Arc 74"/>
            <p:cNvSpPr>
              <a:spLocks/>
            </p:cNvSpPr>
            <p:nvPr/>
          </p:nvSpPr>
          <p:spPr bwMode="auto">
            <a:xfrm rot="8303060" flipV="1">
              <a:off x="4925" y="530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accent6">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srgbClr val="000000"/>
                </a:solidFill>
              </a:endParaRPr>
            </a:p>
          </p:txBody>
        </p:sp>
      </p:grpSp>
      <p:sp>
        <p:nvSpPr>
          <p:cNvPr id="46" name="AutoShape 42"/>
          <p:cNvSpPr>
            <a:spLocks noChangeArrowheads="1"/>
          </p:cNvSpPr>
          <p:nvPr/>
        </p:nvSpPr>
        <p:spPr bwMode="auto">
          <a:xfrm rot="16789071" flipH="1" flipV="1">
            <a:off x="5738851" y="1767615"/>
            <a:ext cx="273096" cy="4914304"/>
          </a:xfrm>
          <a:prstGeom prst="can">
            <a:avLst>
              <a:gd name="adj" fmla="val 65133"/>
            </a:avLst>
          </a:prstGeom>
          <a:gradFill rotWithShape="1">
            <a:gsLst>
              <a:gs pos="0">
                <a:srgbClr val="FFFFFF">
                  <a:alpha val="0"/>
                </a:srgbClr>
              </a:gs>
              <a:gs pos="100000">
                <a:srgbClr val="FFCC99"/>
              </a:gs>
            </a:gsLst>
            <a:lin ang="0" scaled="1"/>
          </a:gradFill>
          <a:ln w="28575">
            <a:solidFill>
              <a:srgbClr val="FF9900"/>
            </a:solidFill>
            <a:round/>
            <a:headEnd/>
            <a:tailEnd/>
          </a:ln>
          <a:scene3d>
            <a:camera prst="perspectiveLeft"/>
            <a:lightRig rig="threePt" dir="t"/>
          </a:scene3d>
        </p:spPr>
        <p:txBody>
          <a:bodyPr vert="eaVert"/>
          <a:lstStyle/>
          <a:p>
            <a:pPr>
              <a:defRPr/>
            </a:pPr>
            <a:endParaRPr lang="en-US"/>
          </a:p>
        </p:txBody>
      </p:sp>
      <p:cxnSp>
        <p:nvCxnSpPr>
          <p:cNvPr id="91" name="Straight Arrow Connector 90"/>
          <p:cNvCxnSpPr/>
          <p:nvPr/>
        </p:nvCxnSpPr>
        <p:spPr>
          <a:xfrm rot="5400000">
            <a:off x="4115594" y="3289507"/>
            <a:ext cx="9144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4306094" y="3308557"/>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4610894" y="3367294"/>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4852988" y="3417301"/>
            <a:ext cx="963613"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5144294" y="3460957"/>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372894" y="3489532"/>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10800000">
            <a:off x="4149136" y="3906081"/>
            <a:ext cx="14478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10800000" flipV="1">
            <a:off x="4419600" y="4107863"/>
            <a:ext cx="1219200" cy="685800"/>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153" name="Text Box 32"/>
          <p:cNvSpPr txBox="1">
            <a:spLocks noChangeArrowheads="1"/>
          </p:cNvSpPr>
          <p:nvPr/>
        </p:nvSpPr>
        <p:spPr bwMode="auto">
          <a:xfrm>
            <a:off x="7772400" y="4738101"/>
            <a:ext cx="533400" cy="430212"/>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dirty="0">
                <a:solidFill>
                  <a:srgbClr val="0000CC"/>
                </a:solidFill>
                <a:effectLst>
                  <a:outerShdw blurRad="38100" dist="38100" dir="2700000" algn="tl">
                    <a:srgbClr val="C0C0C0"/>
                  </a:outerShdw>
                </a:effectLst>
                <a:latin typeface="VNI-Meli" pitchFamily="2" charset="0"/>
              </a:rPr>
              <a:t>B</a:t>
            </a:r>
          </a:p>
        </p:txBody>
      </p:sp>
      <p:sp>
        <p:nvSpPr>
          <p:cNvPr id="155" name="Text Box 34"/>
          <p:cNvSpPr txBox="1">
            <a:spLocks noChangeArrowheads="1"/>
          </p:cNvSpPr>
          <p:nvPr/>
        </p:nvSpPr>
        <p:spPr bwMode="auto">
          <a:xfrm>
            <a:off x="2819400" y="3747501"/>
            <a:ext cx="533400" cy="430212"/>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dirty="0">
                <a:solidFill>
                  <a:srgbClr val="FF0000"/>
                </a:solidFill>
                <a:effectLst>
                  <a:outerShdw blurRad="38100" dist="38100" dir="2700000" algn="tl">
                    <a:srgbClr val="C0C0C0"/>
                  </a:outerShdw>
                </a:effectLst>
                <a:latin typeface="VNI-Meli" pitchFamily="2" charset="0"/>
              </a:rPr>
              <a:t>A</a:t>
            </a:r>
          </a:p>
        </p:txBody>
      </p:sp>
      <p:cxnSp>
        <p:nvCxnSpPr>
          <p:cNvPr id="90" name="Straight Connector 89"/>
          <p:cNvCxnSpPr/>
          <p:nvPr/>
        </p:nvCxnSpPr>
        <p:spPr>
          <a:xfrm rot="5400000">
            <a:off x="2629694" y="2641807"/>
            <a:ext cx="1905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6820694" y="3251407"/>
            <a:ext cx="2514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7924800" y="435710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3429000" y="359510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Text Box 32"/>
          <p:cNvSpPr txBox="1">
            <a:spLocks noChangeArrowheads="1"/>
          </p:cNvSpPr>
          <p:nvPr/>
        </p:nvSpPr>
        <p:spPr bwMode="auto">
          <a:xfrm>
            <a:off x="4572000" y="4890501"/>
            <a:ext cx="533400" cy="436562"/>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a:spcBef>
                <a:spcPct val="50000"/>
              </a:spcBef>
              <a:defRPr/>
            </a:pPr>
            <a:r>
              <a:rPr lang="en-US" sz="2800" b="1" dirty="0">
                <a:solidFill>
                  <a:srgbClr val="0000CC"/>
                </a:solidFill>
                <a:effectLst>
                  <a:outerShdw blurRad="38100" dist="38100" dir="2700000" algn="tl">
                    <a:srgbClr val="C0C0C0"/>
                  </a:outerShdw>
                </a:effectLst>
                <a:latin typeface="VNI-Meli" pitchFamily="2" charset="0"/>
              </a:rPr>
              <a:t>F</a:t>
            </a:r>
          </a:p>
        </p:txBody>
      </p:sp>
      <p:cxnSp>
        <p:nvCxnSpPr>
          <p:cNvPr id="102" name="Straight Arrow Connector 101"/>
          <p:cNvCxnSpPr/>
          <p:nvPr/>
        </p:nvCxnSpPr>
        <p:spPr>
          <a:xfrm>
            <a:off x="4679950" y="4934952"/>
            <a:ext cx="3810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1066800" y="609531"/>
            <a:ext cx="10778836" cy="830997"/>
          </a:xfrm>
          <a:prstGeom prst="rect">
            <a:avLst/>
          </a:prstGeom>
          <a:noFill/>
          <a:ln w="38100">
            <a:solidFill>
              <a:srgbClr val="FF0000"/>
            </a:solidFill>
            <a:miter lim="800000"/>
            <a:headEnd/>
            <a:tailEnd/>
          </a:ln>
        </p:spPr>
        <p:txBody>
          <a:bodyPr wrap="square">
            <a:spAutoFit/>
          </a:bodyPr>
          <a:lstStyle/>
          <a:p>
            <a:pPr algn="just">
              <a:spcBef>
                <a:spcPct val="50000"/>
              </a:spcBef>
            </a:pPr>
            <a:r>
              <a:rPr lang="en-US" sz="2400" b="1" i="1" dirty="0">
                <a:solidFill>
                  <a:srgbClr val="FF3399"/>
                </a:solidFill>
                <a:latin typeface="Times New Roman" pitchFamily="18" charset="0"/>
              </a:rPr>
              <a:t>C2.</a:t>
            </a:r>
            <a:r>
              <a:rPr lang="en-US" sz="2400" b="1" i="1" dirty="0">
                <a:latin typeface="Times New Roman" pitchFamily="18" charset="0"/>
              </a:rPr>
              <a:t> </a:t>
            </a:r>
            <a:r>
              <a:rPr lang="en-US" sz="2400" b="1" i="1" dirty="0" err="1">
                <a:latin typeface="Times New Roman" pitchFamily="18" charset="0"/>
              </a:rPr>
              <a:t>Áp</a:t>
            </a:r>
            <a:r>
              <a:rPr lang="en-US" sz="2400" b="1" i="1" dirty="0">
                <a:latin typeface="Times New Roman" pitchFamily="18" charset="0"/>
              </a:rPr>
              <a:t> </a:t>
            </a:r>
            <a:r>
              <a:rPr lang="en-US" sz="2400" b="1" i="1" dirty="0" err="1">
                <a:latin typeface="Times New Roman" pitchFamily="18" charset="0"/>
              </a:rPr>
              <a:t>dụng</a:t>
            </a:r>
            <a:r>
              <a:rPr lang="en-US" sz="2400" b="1" i="1" dirty="0">
                <a:latin typeface="Times New Roman" pitchFamily="18" charset="0"/>
              </a:rPr>
              <a:t> </a:t>
            </a:r>
            <a:r>
              <a:rPr lang="en-US" sz="2400" b="1" i="1" dirty="0" err="1">
                <a:latin typeface="Times New Roman" pitchFamily="18" charset="0"/>
              </a:rPr>
              <a:t>quy</a:t>
            </a:r>
            <a:r>
              <a:rPr lang="en-US" sz="2400" b="1" i="1" dirty="0">
                <a:latin typeface="Times New Roman" pitchFamily="18" charset="0"/>
              </a:rPr>
              <a:t> </a:t>
            </a:r>
            <a:r>
              <a:rPr lang="en-US" sz="2400" b="1" i="1" dirty="0" err="1">
                <a:latin typeface="Times New Roman" pitchFamily="18" charset="0"/>
              </a:rPr>
              <a:t>tắc</a:t>
            </a:r>
            <a:r>
              <a:rPr lang="en-US" sz="2400" b="1" i="1" dirty="0">
                <a:latin typeface="Times New Roman" pitchFamily="18" charset="0"/>
              </a:rPr>
              <a:t> </a:t>
            </a:r>
            <a:r>
              <a:rPr lang="en-US" sz="2400" b="1" i="1" dirty="0" err="1">
                <a:latin typeface="Times New Roman" pitchFamily="18" charset="0"/>
              </a:rPr>
              <a:t>bàn</a:t>
            </a:r>
            <a:r>
              <a:rPr lang="en-US" sz="2400" b="1" i="1" dirty="0">
                <a:latin typeface="Times New Roman" pitchFamily="18" charset="0"/>
              </a:rPr>
              <a:t> </a:t>
            </a:r>
            <a:r>
              <a:rPr lang="en-US" sz="2400" b="1" i="1" dirty="0" err="1">
                <a:latin typeface="Times New Roman" pitchFamily="18" charset="0"/>
              </a:rPr>
              <a:t>tay</a:t>
            </a:r>
            <a:r>
              <a:rPr lang="en-US" sz="2400" b="1" i="1" dirty="0">
                <a:latin typeface="Times New Roman" pitchFamily="18" charset="0"/>
              </a:rPr>
              <a:t> </a:t>
            </a:r>
            <a:r>
              <a:rPr lang="en-US" sz="2400" b="1" i="1" dirty="0" err="1">
                <a:latin typeface="Times New Roman" pitchFamily="18" charset="0"/>
              </a:rPr>
              <a:t>trái</a:t>
            </a:r>
            <a:r>
              <a:rPr lang="en-US" sz="2400" b="1" i="1" dirty="0">
                <a:latin typeface="Times New Roman" pitchFamily="18" charset="0"/>
              </a:rPr>
              <a:t>, </a:t>
            </a:r>
            <a:r>
              <a:rPr lang="en-US" sz="2400" b="1" i="1" dirty="0" err="1">
                <a:latin typeface="Times New Roman" pitchFamily="18" charset="0"/>
              </a:rPr>
              <a:t>xác</a:t>
            </a:r>
            <a:r>
              <a:rPr lang="en-US" sz="2400" b="1" i="1" dirty="0">
                <a:latin typeface="Times New Roman" pitchFamily="18" charset="0"/>
              </a:rPr>
              <a:t> </a:t>
            </a:r>
            <a:r>
              <a:rPr lang="en-US" sz="2400" b="1" i="1" dirty="0" err="1">
                <a:latin typeface="Times New Roman" pitchFamily="18" charset="0"/>
              </a:rPr>
              <a:t>định</a:t>
            </a:r>
            <a:r>
              <a:rPr lang="en-US" sz="2400" b="1" i="1" dirty="0">
                <a:latin typeface="Times New Roman" pitchFamily="18" charset="0"/>
              </a:rPr>
              <a:t> </a:t>
            </a:r>
            <a:r>
              <a:rPr lang="en-US" sz="2400" b="1" i="1" dirty="0" err="1">
                <a:latin typeface="Times New Roman" pitchFamily="18" charset="0"/>
              </a:rPr>
              <a:t>chiều</a:t>
            </a:r>
            <a:r>
              <a:rPr lang="en-US" sz="2400" b="1" i="1" dirty="0">
                <a:latin typeface="Times New Roman" pitchFamily="18" charset="0"/>
              </a:rPr>
              <a:t> </a:t>
            </a:r>
            <a:r>
              <a:rPr lang="en-US" sz="2400" b="1" i="1" dirty="0" err="1">
                <a:latin typeface="Times New Roman" pitchFamily="18" charset="0"/>
              </a:rPr>
              <a:t>dòng</a:t>
            </a:r>
            <a:r>
              <a:rPr lang="en-US" sz="2400" b="1" i="1" dirty="0">
                <a:latin typeface="Times New Roman" pitchFamily="18" charset="0"/>
              </a:rPr>
              <a:t> </a:t>
            </a:r>
            <a:r>
              <a:rPr lang="en-US" sz="2400" b="1" i="1" dirty="0" err="1">
                <a:latin typeface="Times New Roman" pitchFamily="18" charset="0"/>
              </a:rPr>
              <a:t>điện</a:t>
            </a:r>
            <a:r>
              <a:rPr lang="en-US" sz="2400" b="1" i="1" dirty="0">
                <a:latin typeface="Times New Roman" pitchFamily="18" charset="0"/>
              </a:rPr>
              <a:t> </a:t>
            </a:r>
            <a:r>
              <a:rPr lang="en-US" sz="2400" b="1" i="1" dirty="0" err="1">
                <a:latin typeface="Times New Roman" pitchFamily="18" charset="0"/>
              </a:rPr>
              <a:t>chạy</a:t>
            </a:r>
            <a:r>
              <a:rPr lang="en-US" sz="2400" b="1" i="1" dirty="0">
                <a:latin typeface="Times New Roman" pitchFamily="18" charset="0"/>
              </a:rPr>
              <a:t> qua </a:t>
            </a:r>
            <a:r>
              <a:rPr lang="en-US" sz="2400" b="1" i="1" dirty="0" err="1">
                <a:latin typeface="Times New Roman" pitchFamily="18" charset="0"/>
              </a:rPr>
              <a:t>đoạn</a:t>
            </a:r>
            <a:r>
              <a:rPr lang="en-US" sz="2400" b="1" i="1" dirty="0">
                <a:latin typeface="Times New Roman" pitchFamily="18" charset="0"/>
              </a:rPr>
              <a:t> </a:t>
            </a:r>
            <a:r>
              <a:rPr lang="en-US" sz="2400" b="1" i="1" dirty="0" err="1">
                <a:latin typeface="Times New Roman" pitchFamily="18" charset="0"/>
              </a:rPr>
              <a:t>dây</a:t>
            </a:r>
            <a:r>
              <a:rPr lang="en-US" sz="2400" b="1" i="1" dirty="0">
                <a:latin typeface="Times New Roman" pitchFamily="18" charset="0"/>
              </a:rPr>
              <a:t> </a:t>
            </a:r>
            <a:r>
              <a:rPr lang="en-US" sz="2400" b="1" i="1" dirty="0" err="1">
                <a:latin typeface="Times New Roman" pitchFamily="18" charset="0"/>
              </a:rPr>
              <a:t>dẫn</a:t>
            </a:r>
            <a:r>
              <a:rPr lang="en-US" sz="2400" b="1" i="1" dirty="0">
                <a:latin typeface="Times New Roman" pitchFamily="18" charset="0"/>
              </a:rPr>
              <a:t> AB </a:t>
            </a:r>
            <a:r>
              <a:rPr lang="en-US" sz="2400" b="1" i="1" dirty="0" err="1">
                <a:latin typeface="Times New Roman" pitchFamily="18" charset="0"/>
              </a:rPr>
              <a:t>trong</a:t>
            </a:r>
            <a:r>
              <a:rPr lang="en-US" sz="2400" b="1" i="1" dirty="0">
                <a:latin typeface="Times New Roman" pitchFamily="18" charset="0"/>
              </a:rPr>
              <a:t> </a:t>
            </a:r>
            <a:r>
              <a:rPr lang="en-US" sz="2400" b="1" i="1" dirty="0" err="1">
                <a:latin typeface="Times New Roman" pitchFamily="18" charset="0"/>
              </a:rPr>
              <a:t>hình</a:t>
            </a:r>
            <a:r>
              <a:rPr lang="en-US" sz="2400" b="1" i="1" dirty="0">
                <a:latin typeface="Times New Roman" pitchFamily="18" charset="0"/>
              </a:rPr>
              <a:t> 27.3</a:t>
            </a:r>
          </a:p>
        </p:txBody>
      </p:sp>
      <p:sp>
        <p:nvSpPr>
          <p:cNvPr id="98" name="Rectangle 2"/>
          <p:cNvSpPr txBox="1">
            <a:spLocks noChangeArrowheads="1"/>
          </p:cNvSpPr>
          <p:nvPr/>
        </p:nvSpPr>
        <p:spPr>
          <a:xfrm>
            <a:off x="4617174" y="6875"/>
            <a:ext cx="2910718" cy="514350"/>
          </a:xfrm>
          <a:prstGeom prst="roundRect">
            <a:avLst/>
          </a:prstGeom>
          <a:solidFill>
            <a:schemeClr val="accent5">
              <a:lumMod val="75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sp>
        <p:nvSpPr>
          <p:cNvPr id="99" name="Text Box 10"/>
          <p:cNvSpPr txBox="1">
            <a:spLocks noChangeArrowheads="1"/>
          </p:cNvSpPr>
          <p:nvPr/>
        </p:nvSpPr>
        <p:spPr bwMode="auto">
          <a:xfrm>
            <a:off x="6225474" y="5583986"/>
            <a:ext cx="3879769" cy="461665"/>
          </a:xfrm>
          <a:prstGeom prst="rect">
            <a:avLst/>
          </a:prstGeom>
          <a:noFill/>
          <a:ln w="38100">
            <a:noFill/>
            <a:miter lim="800000"/>
            <a:headEnd/>
            <a:tailEnd/>
          </a:ln>
        </p:spPr>
        <p:txBody>
          <a:bodyPr wrap="square">
            <a:spAutoFit/>
          </a:bodyPr>
          <a:lstStyle/>
          <a:p>
            <a:pPr algn="just">
              <a:spcBef>
                <a:spcPct val="50000"/>
              </a:spcBef>
            </a:pPr>
            <a:r>
              <a:rPr lang="en-US" sz="2400" b="1" i="1" dirty="0" smtClean="0">
                <a:solidFill>
                  <a:srgbClr val="0000FF"/>
                </a:solidFill>
                <a:latin typeface="Times New Roman" pitchFamily="18" charset="0"/>
              </a:rPr>
              <a:t>Dòng điện đi từ B đến A</a:t>
            </a:r>
            <a:endParaRPr lang="en-US" sz="2400" b="1" i="1" dirty="0">
              <a:solidFill>
                <a:srgbClr val="0000FF"/>
              </a:solidFill>
              <a:latin typeface="Times New Roman" pitchFamily="18" charset="0"/>
            </a:endParaRPr>
          </a:p>
        </p:txBody>
      </p:sp>
    </p:spTree>
    <p:extLst>
      <p:ext uri="{BB962C8B-B14F-4D97-AF65-F5344CB8AC3E}">
        <p14:creationId xmlns:p14="http://schemas.microsoft.com/office/powerpoint/2010/main" val="206598494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500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1000"/>
                                        <p:tgtEl>
                                          <p:spTgt spid="91"/>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8" presetID="22" presetClass="entr" presetSubtype="1" repeatCount="500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up)">
                                      <p:cBhvr>
                                        <p:cTn id="10" dur="1000"/>
                                        <p:tgtEl>
                                          <p:spTgt spid="92"/>
                                        </p:tgtEl>
                                      </p:cBhvr>
                                    </p:animEffect>
                                  </p:childTnLst>
                                </p:cTn>
                              </p:par>
                              <p:par>
                                <p:cTn id="11" presetID="22" presetClass="entr" presetSubtype="1" repeatCount="500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wipe(up)">
                                      <p:cBhvr>
                                        <p:cTn id="13" dur="1000"/>
                                        <p:tgtEl>
                                          <p:spTgt spid="93"/>
                                        </p:tgtEl>
                                      </p:cBhvr>
                                    </p:animEffect>
                                  </p:childTnLst>
                                </p:cTn>
                              </p:par>
                              <p:par>
                                <p:cTn id="14" presetID="22" presetClass="entr" presetSubtype="1" repeatCount="500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wipe(up)">
                                      <p:cBhvr>
                                        <p:cTn id="16" dur="1000"/>
                                        <p:tgtEl>
                                          <p:spTgt spid="94"/>
                                        </p:tgtEl>
                                      </p:cBhvr>
                                    </p:animEffect>
                                  </p:childTnLst>
                                </p:cTn>
                              </p:par>
                              <p:par>
                                <p:cTn id="17" presetID="22" presetClass="entr" presetSubtype="1" repeatCount="500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up)">
                                      <p:cBhvr>
                                        <p:cTn id="19" dur="1000"/>
                                        <p:tgtEl>
                                          <p:spTgt spid="95"/>
                                        </p:tgtEl>
                                      </p:cBhvr>
                                    </p:animEffect>
                                  </p:childTnLst>
                                </p:cTn>
                              </p:par>
                              <p:par>
                                <p:cTn id="20" presetID="22" presetClass="entr" presetSubtype="1" repeatCount="5000"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up)">
                                      <p:cBhvr>
                                        <p:cTn id="22" dur="1000"/>
                                        <p:tgtEl>
                                          <p:spTgt spid="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ppt_x"/>
                                          </p:val>
                                        </p:tav>
                                        <p:tav tm="100000">
                                          <p:val>
                                            <p:strVal val="#ppt_x"/>
                                          </p:val>
                                        </p:tav>
                                      </p:tavLst>
                                    </p:anim>
                                    <p:anim calcmode="lin" valueType="num">
                                      <p:cBhvr additive="base">
                                        <p:cTn id="2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repeatCount="5000" fill="hold" nodeType="click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strips(downLeft)">
                                      <p:cBhvr>
                                        <p:cTn id="33" dur="1000"/>
                                        <p:tgtEl>
                                          <p:spTgt spid="143"/>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circle(in)">
                                      <p:cBhvr>
                                        <p:cTn id="38"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1667</Words>
  <Application>Microsoft Macintosh PowerPoint</Application>
  <PresentationFormat>Widescreen</PresentationFormat>
  <Paragraphs>203</Paragraphs>
  <Slides>23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.VnTime</vt:lpstr>
      <vt:lpstr>.VnTimeH</vt:lpstr>
      <vt:lpstr>Calibri</vt:lpstr>
      <vt:lpstr>Calibri Light</vt:lpstr>
      <vt:lpstr>Times New Roman</vt:lpstr>
      <vt:lpstr>Verdana</vt:lpstr>
      <vt:lpstr>VNI-Meli</vt:lpstr>
      <vt:lpstr>VNI-Trung Kien</vt:lpstr>
      <vt:lpstr>Arial</vt:lpstr>
      <vt:lpstr>Office Theme</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THỂ EM CHƯA BIẾT???</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PC</dc:creator>
  <cp:lastModifiedBy>huong huong</cp:lastModifiedBy>
  <cp:revision>34</cp:revision>
  <dcterms:created xsi:type="dcterms:W3CDTF">2021-11-28T06:16:49Z</dcterms:created>
  <dcterms:modified xsi:type="dcterms:W3CDTF">2022-12-05T03:53:03Z</dcterms:modified>
</cp:coreProperties>
</file>